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2924-0CF7-4E4A-B377-A0F846C05C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4F5D-0274-4C7B-B0F7-E9675937DF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mg5.goodfon.ru/wallpaper/nbig/1/99/roza-krasnaia-kn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188640"/>
            <a:ext cx="5580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ungsuh" pitchFamily="18" charset="-127"/>
                <a:ea typeface="Gungsuh" pitchFamily="18" charset="-127"/>
              </a:rPr>
              <a:t>Поступление новой литературы</a:t>
            </a:r>
            <a:endParaRPr lang="ru-RU" sz="3200" dirty="0" smtClean="0">
              <a:solidFill>
                <a:srgbClr val="7030A0"/>
              </a:solidFill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ungsuh" pitchFamily="18" charset="-127"/>
                <a:ea typeface="Gungsuh" pitchFamily="18" charset="-127"/>
              </a:rPr>
              <a:t>в фонд библиотеки техникума</a:t>
            </a:r>
            <a:endParaRPr lang="ru-RU" sz="3200" dirty="0" smtClean="0">
              <a:solidFill>
                <a:srgbClr val="7030A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Все учебники соответствуют стандартам  нового поколения, а так же имеют гриф и компетенции.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lesha\Desktop\k 001.jpg"/>
          <p:cNvPicPr/>
          <p:nvPr/>
        </p:nvPicPr>
        <p:blipFill>
          <a:blip r:embed="rId3" cstate="print"/>
          <a:srcRect l="25241" b="17924"/>
          <a:stretch>
            <a:fillRect/>
          </a:stretch>
        </p:blipFill>
        <p:spPr bwMode="auto">
          <a:xfrm>
            <a:off x="395536" y="1196752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Забелин И.Е.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Минин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ожарский / И.Е. Забелин. – Москва: Юрайт, 2020. – 223с. – (Антология мысли).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Книга всесторонне раскрывает образы русских национальных героев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Козьмы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Минина и Дмитрия Пожарского, условия и обстоятельства их деятельности по преодолению Смуты.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Дмитриев В.В.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философии: учебник для СПО / В.В. Дмитриев, Л.Д.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Дымченко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Москва: Юрайт, 2021. – 281с.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Философию зачастую представляют как абстрактное знание, оторванное от реальности повседневной жизни. В действительности философия, ее история являются частью духовной жизни общества, общечеловеческой культуры, которая также многогранна, как окружающий человека мир.</a:t>
            </a:r>
            <a:endParaRPr lang="ru-RU" dirty="0"/>
          </a:p>
        </p:txBody>
      </p:sp>
      <p:pic>
        <p:nvPicPr>
          <p:cNvPr id="7" name="Рисунок 6" descr="C:\Users\lesha\Desktop\mbnm 001.jpg"/>
          <p:cNvPicPr/>
          <p:nvPr/>
        </p:nvPicPr>
        <p:blipFill>
          <a:blip r:embed="rId3" cstate="print"/>
          <a:srcRect l="25033" r="1612" b="17293"/>
          <a:stretch>
            <a:fillRect/>
          </a:stretch>
        </p:blipFill>
        <p:spPr bwMode="auto">
          <a:xfrm>
            <a:off x="539552" y="1124744"/>
            <a:ext cx="3545773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Собольников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Этика и психология делового общения: учебник для СПО / В.В.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Собольников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Н.А. Костенко. – Москва: Юрайт, 2020. – 202с.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Авторы пособия излагают основы этики и психологии делового общения. Особое внимание уделено моральной и этической стороне межличностных отношений, особенностям и тонкостям этикета для предпринимателей в условиях актуальной экономической ситуации в России.</a:t>
            </a:r>
            <a:endParaRPr lang="ru-RU" dirty="0"/>
          </a:p>
        </p:txBody>
      </p:sp>
      <p:pic>
        <p:nvPicPr>
          <p:cNvPr id="8" name="Рисунок 7" descr="C:\Users\lesha\Desktop\,n m 001.jpg"/>
          <p:cNvPicPr/>
          <p:nvPr/>
        </p:nvPicPr>
        <p:blipFill>
          <a:blip r:embed="rId3" cstate="print"/>
          <a:srcRect l="26072" b="17372"/>
          <a:stretch>
            <a:fillRect/>
          </a:stretch>
        </p:blipFill>
        <p:spPr bwMode="auto">
          <a:xfrm>
            <a:off x="611560" y="1340768"/>
            <a:ext cx="3456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Родыгина Н.Ю.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Этика деловых отношений: учебник  и практикум для СПО / Н.Ю. Родыгина. – Москва: Юрайт, 2021. – 431с.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раскрыты важные теоретические и практические аспекты делового этикета и протокола, проанализирована психология и этика деловых отношений в бизнесе. Обоснованы различия в общении между бизнесменами из разных стран, представлены методы диагностики конфликтных ситуаций в деловых отношениях, рассмотрены основные аспекты управления деловым общением.</a:t>
            </a:r>
            <a:endParaRPr lang="ru-RU" dirty="0"/>
          </a:p>
        </p:txBody>
      </p:sp>
      <p:pic>
        <p:nvPicPr>
          <p:cNvPr id="7" name="Рисунок 6" descr="C:\Users\lesha\Desktop\er 001.jpg"/>
          <p:cNvPicPr/>
          <p:nvPr/>
        </p:nvPicPr>
        <p:blipFill>
          <a:blip r:embed="rId3" cstate="print"/>
          <a:srcRect l="40827" b="32175"/>
          <a:stretch>
            <a:fillRect/>
          </a:stretch>
        </p:blipFill>
        <p:spPr bwMode="auto">
          <a:xfrm>
            <a:off x="683568" y="1196752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Савинков В.И.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Этика и психология профессиональной деятельности гражданского служащего в схемах: учебное пособие для СПО / В.И. Савинков, П.А. Бакланов. – Москва: Юрайт, 2019. – 148с.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340768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учебном пособии в графическом виде представлены теоретические и нормативно-правовые положения о служебном поведении и профессиональной этике государственного служащего, имеющие непосредственное отношение к управлению персоналом как на общегосударственном уровне, так и в структурных организациях государственного управления,  а также содержит рекомендации по технологиям формирования основ профессиональной культуры в государственном органе и по соблюдению правил и требований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служебного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  <a:endParaRPr lang="ru-RU" dirty="0"/>
          </a:p>
        </p:txBody>
      </p:sp>
      <p:pic>
        <p:nvPicPr>
          <p:cNvPr id="8" name="Рисунок 7" descr="C:\Users\lesha\Desktop\kj 001.jpg"/>
          <p:cNvPicPr/>
          <p:nvPr/>
        </p:nvPicPr>
        <p:blipFill>
          <a:blip r:embed="rId3" cstate="print"/>
          <a:srcRect l="34592" b="29064"/>
          <a:stretch>
            <a:fillRect/>
          </a:stretch>
        </p:blipFill>
        <p:spPr bwMode="auto">
          <a:xfrm>
            <a:off x="611560" y="1484784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9.userapi.com/joAozihaPhBb2D_qImyr8CfolXG9sM1R8iAoDA/yjnP3bCH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общей редакцией Рогова Е.И.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Этика и психология профессиональной деятельности : учебное пособие для СПО / Е.И. Рогов и др. – Москва: Юрайт, 2020. – 510с.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340768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Учебник структурно делится на модули, после которых имеются задания для самостоятельной работы студентов, проектные задания, тесты, темы рефератов, списки литературы. Пособие предполагает изучение общетеоретических проблем менеджмента, а также практическое освоение и применение методов диагностики и коррекции вертикальной и горизонтальной структуры взаимоотношений в организации. </a:t>
            </a:r>
            <a:endParaRPr lang="ru-RU" dirty="0"/>
          </a:p>
        </p:txBody>
      </p:sp>
      <p:pic>
        <p:nvPicPr>
          <p:cNvPr id="7" name="Рисунок 6" descr="C:\Users\lesha\Desktop\b,nm, 001.jpg"/>
          <p:cNvPicPr/>
          <p:nvPr/>
        </p:nvPicPr>
        <p:blipFill>
          <a:blip r:embed="rId3" cstate="print"/>
          <a:srcRect l="25033" b="17897"/>
          <a:stretch>
            <a:fillRect/>
          </a:stretch>
        </p:blipFill>
        <p:spPr bwMode="auto">
          <a:xfrm>
            <a:off x="539552" y="1268760"/>
            <a:ext cx="3528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lesha</dc:creator>
  <cp:lastModifiedBy>lesha</cp:lastModifiedBy>
  <cp:revision>6</cp:revision>
  <dcterms:created xsi:type="dcterms:W3CDTF">2021-03-24T00:19:22Z</dcterms:created>
  <dcterms:modified xsi:type="dcterms:W3CDTF">2021-03-24T01:16:53Z</dcterms:modified>
</cp:coreProperties>
</file>