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7" r:id="rId5"/>
    <p:sldId id="2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448" y="-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dn.hipwallpaper.com/i/91/56/LreOQ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142852"/>
            <a:ext cx="7000924" cy="1470025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Государственное профессиональное образовательное учреждение «Читинский техникум отраслевых технологий и бизнеса»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208912" cy="3297548"/>
          </a:xfrm>
        </p:spPr>
        <p:txBody>
          <a:bodyPr>
            <a:noAutofit/>
          </a:bodyPr>
          <a:lstStyle/>
          <a:p>
            <a:endParaRPr lang="ru-RU" sz="2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общеобразовательных основ профессиональных компетенций студентов СПО в условиях смешанного обучения с использованием дидактических возможностей цифровой платформы МЭО </a:t>
            </a:r>
          </a:p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Отчет за 2021 год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r"/>
            <a:endParaRPr lang="ru-RU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Докладчик: Терукова Жанна Владимировна, 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директора 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научно-методической работе</a:t>
            </a:r>
          </a:p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maksi\Downloads\Logo_Final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42852"/>
            <a:ext cx="1557331" cy="1551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dn.hipwallpaper.com/i/91/56/LreOQ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51520" y="1785926"/>
            <a:ext cx="8606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0818" y="142852"/>
            <a:ext cx="74631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Нормативные и административные мероприятия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285860"/>
            <a:ext cx="871543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Издан Приказ(№ 27 от 25.08.2021г.) о назначении ответственных за организацию экспериментальной деятельности,  о включении в экспериментальную деятельность групп нового набора(СЭЗС-21-1, ИСИП-21-1).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 план экспериментальной деятельности, утвержден список преподавателей – участников в экспериментальной деятельности.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Разработано и утверждено Положение о реализации рабочих программ с применением смешанном обучения, дистанционных образовательных технологий и электронного обучения в ГПОУ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ЧТОТиБ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Выступление на научно-методическом совете техникума по вопросу утверждения плана экспериментальной деятельности(апрель 2021г.).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рабочих совещаний с преподавателями – участниками экспериментальной деятельности (сентябрь-декабрь, 1 раз в месяц).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Индивидуальные консультации преподавателей.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7" name="Picture 2" descr="C:\Users\maksi\Downloads\Logo_Final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-142900"/>
            <a:ext cx="1557331" cy="15513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s://cdn.hipwallpaper.com/i/91/56/LreOQ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71670" y="500042"/>
            <a:ext cx="6677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Деятельность студентов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714488"/>
            <a:ext cx="864399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эксперименте принимают участие учащиеся 1 курса: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группа ИСИП-21-1(специальность 09.02.07 Информационные системы и программирование);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группа СЭЗС-21-1(специальность 08.02.01 Строительство и эксплуатация зданий и сооружений)</a:t>
            </a:r>
          </a:p>
          <a:p>
            <a:pPr marL="273050" indent="-27305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Регистрация на платформе МЭО,  ознакомление с ресурсом;</a:t>
            </a:r>
          </a:p>
          <a:p>
            <a:pPr marL="273050" indent="-27305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входного контроля знаний по общеобразовательным дисциплинам в группах нового набора(сентябрь 2021);</a:t>
            </a:r>
          </a:p>
          <a:p>
            <a:pPr marL="342900" indent="-3429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Участие в ВПР;</a:t>
            </a:r>
          </a:p>
          <a:p>
            <a:pPr marL="342900" indent="-3429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Участие в анкетировании «Использование платформы МЭО» (ноябрь 2021);</a:t>
            </a:r>
          </a:p>
          <a:p>
            <a:pPr marL="342900" indent="-3429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4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-1778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-1778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pic>
        <p:nvPicPr>
          <p:cNvPr id="5" name="Picture 2" descr="C:\Users\maksi\Downloads\Logo_Final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0"/>
            <a:ext cx="1557331" cy="1551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cdn.hipwallpaper.com/i/91/56/LreOQ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5984" y="357166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Деятельность преподавателей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428736"/>
            <a:ext cx="8678198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Корректировка рабочих программ и КТП для групп, участвующих в экспериментальной деятельности (август-сентябрь 2021);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Прослушивание обучающих вебинаров: Знакомимся с МЭО, Система оценивания. Матрица назначения заданий, электронный журнал, Использование цифрового контента «Мобильное Электронное Образование» на занятиях(математика, физика, химия, история и обществознание, русский язык),   «Цифровая дидактика профессионального образования» (апрель-ноябрь);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Выступление на вебинаре "Функциональная грамотность: от понятия к практике" тема: Промежуточные итоги ВПР 2021 (преподаватель информатики Ведерников И.К, преподаватель математики Никифорова Е.С., зам. по НМР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Терукова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Ж.В.)</a:t>
            </a:r>
          </a:p>
          <a:p>
            <a:pPr marL="342900" indent="-342900" algn="just"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Участие в анкетировании «Использование платформы МЭО» (ноябрь 2021);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Прохождение курсов повышения квалификации  «Методика преподавания общеобразовательных  дисциплин с учетом профессиональной направленности ООП СПО» - (русский язык, литература, математика, иностранный язык, астрономия, история, ОБЖ) – 7 чел.(октябрь-ноябрь 2021 г.);</a:t>
            </a:r>
          </a:p>
          <a:p>
            <a:pPr marL="342900" indent="-342900" algn="just">
              <a:buFontTx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Выступление зам. директора по НМР на Инновационной сессии Института развития образования Забайкальского края Тема доклада: «Формирование общеобразовательных основ профессиональных компетенций студентов СПО в условиях смешанного обучения с использованием дидактических возможностей цифровой платформы МЭО»(ноябрь 2021 г.).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7" name="Picture 2" descr="C:\Users\maksi\Downloads\Logo_Final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0"/>
            <a:ext cx="1414455" cy="1347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s://cdn.hipwallpaper.com/i/91/56/LreOQ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034" y="1214422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полугодии 2021-2022 учебного года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экспериментальных группа проведены учебные занятия с использованием платформы МЭО по 10 дисциплинам (русский язык, литература, история, обществознание, математика, физика, химия, английский язык, биология, информатика).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3286124"/>
            <a:ext cx="828680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выполнение заданий с открытым ответом;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тематические контрольные работы;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 задач;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выполнение заданий проектного и исследовательского характера;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закрепление материала;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аудирование;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изображений;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тренажеров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2714620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наиболее востребованы следующие формы учебной деятельности:</a:t>
            </a:r>
            <a:endParaRPr lang="ru-RU" b="1" u="sng" dirty="0">
              <a:solidFill>
                <a:schemeClr val="tx2"/>
              </a:solidFill>
            </a:endParaRPr>
          </a:p>
        </p:txBody>
      </p:sp>
      <p:pic>
        <p:nvPicPr>
          <p:cNvPr id="6" name="Picture 2" descr="C:\Users\maksi\Downloads\Logo_Final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0"/>
            <a:ext cx="1414455" cy="1347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450</Words>
  <Application>Microsoft Office PowerPoint</Application>
  <PresentationFormat>Экран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Государственное профессиональное образовательное учреждение «Читинский техникум отраслевых технологий и бизнеса»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профессиональное образовательное учреждение «Читинский техникум отраслевых технологий и бизнеса»</dc:title>
  <dc:creator>Максимова Ирина Николаевна</dc:creator>
  <cp:lastModifiedBy>zhanna</cp:lastModifiedBy>
  <cp:revision>105</cp:revision>
  <dcterms:created xsi:type="dcterms:W3CDTF">2021-03-26T07:01:31Z</dcterms:created>
  <dcterms:modified xsi:type="dcterms:W3CDTF">2022-02-10T06:33:26Z</dcterms:modified>
</cp:coreProperties>
</file>