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4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CD8F3-939B-A8A6-47F2-7294845C1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61EFDC-BE12-E63E-B5D8-72972CFFF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8CF89D-C5F5-5714-0F71-2781CA8B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85C1-6A74-45ED-8F95-A225E8D174C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3D9509-88C5-F62C-7100-ABBAFA1E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39457-1036-42F3-04DC-7A7A4231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89F6-D7C5-4B39-83A0-993C99A77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2B078-3481-4407-AAE4-C681FCB6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B28750-1CFE-BCEE-A856-601574590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09514-D951-ADC2-CDBD-FFDD2960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85C1-6A74-45ED-8F95-A225E8D174C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783695-F65F-58AD-EAE6-BD0055EA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8489A-6838-88D1-4F1D-EDF7C7CD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89F6-D7C5-4B39-83A0-993C99A77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5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948E9D-4788-441E-D875-39B4EA91C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FF3D33-BB3C-A714-BC11-649583E5B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5339F4-F38A-4E3B-585B-8873770E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85C1-6A74-45ED-8F95-A225E8D174C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29ED97-90E3-0C94-1EF3-CC5661BD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C6BBF0-AE84-6EAE-DE8E-EE254F90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89F6-D7C5-4B39-83A0-993C99A77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5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BE447-96A4-6658-5552-8539DBDA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17984-4A0C-1EC8-4858-756CDF2E1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5F8CF-F1A2-1FB6-067E-66C7363B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85C1-6A74-45ED-8F95-A225E8D174C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1415E2-6049-BDC5-B97E-3BD74F6E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4D86-8517-1C4A-B49A-82341C92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89F6-D7C5-4B39-83A0-993C99A77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5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BE0D1-81E8-9255-8D19-94F0F7B8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58DBAE-0A68-E77B-EB1C-73A28129C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A62E7-D434-EC04-1363-91B449F8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85C1-6A74-45ED-8F95-A225E8D174C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A6BE75-F089-31E9-CB75-ED35A1E4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05CB22-CD42-149D-0907-5BD0A0C7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89F6-D7C5-4B39-83A0-993C99A77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DFB79-4D8B-23E9-30AA-D64B121F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F60D8-7D7A-5864-C388-DBE02A2C4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A6395F-AF62-5BD2-43C7-3819C9D46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2789AB-5A8C-867D-85D9-C6CE43EE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85C1-6A74-45ED-8F95-A225E8D174C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CA766C-E2C0-748B-154A-D9DF8A59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F3FC9C-E811-DFBB-7571-851DC20F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89F6-D7C5-4B39-83A0-993C99A77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8F20D-2AE7-ED67-32B8-31460F8E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D46BC-DDBF-51D6-7F81-0C2FCC41F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4C0761-FB43-5794-F3B0-79BC177D0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339CEE-56D9-0E0E-6F71-84BFB4730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E83F11-D870-9B18-BDD9-0B50BF8AF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A374B2-7CBC-0B47-124B-78E9D8A5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85C1-6A74-45ED-8F95-A225E8D174C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6025F2-038A-D40E-0675-E71D633D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1BC439-0E15-7934-E63D-3B6FD468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89F6-D7C5-4B39-83A0-993C99A77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1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83442-EC21-1A85-8442-470B2A11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CAFD26-F5C7-449C-B65F-AEED82DA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85C1-6A74-45ED-8F95-A225E8D174C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1235C8-F85A-BBC6-33C7-EB5960A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5B5AF6-5ABE-6B99-4562-4B210806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89F6-D7C5-4B39-83A0-993C99A77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C75AED-D887-5DBB-79F8-B340659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85C1-6A74-45ED-8F95-A225E8D174C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C93516-8A47-7C4E-DC7F-C7663DFF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AC553D-1ABB-5038-8011-62A797B0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89F6-D7C5-4B39-83A0-993C99A77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6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AA640-F860-4388-C011-F5A70F36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E40B43-83E2-C517-1CFB-AADDCFD8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86B243-78D2-5B33-6900-53BB8EB7D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365A8-888F-DBC4-397B-F11126F7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85C1-6A74-45ED-8F95-A225E8D174C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8FE21D-51FD-D9E8-EAEA-A90001E9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E22D48-0705-EC2F-C7BC-5E61E70C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89F6-D7C5-4B39-83A0-993C99A77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8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C87E2-7741-40D6-B1CA-2C99BB37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C2B84B-8FAC-5083-225B-75563B478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9E8192-C9E5-97FE-D6F7-1859E5D3D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88FE38-E2DA-7C5C-8C14-7D2FCAD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85C1-6A74-45ED-8F95-A225E8D174C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40437C-F95B-8D8F-35FA-8F87E575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90A1D9-EEA0-3E2B-6371-66E91F7A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89F6-D7C5-4B39-83A0-993C99A77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0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1E018-E1B7-5D4C-5AE7-F3DE23A1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5C4CBD-AB67-AE72-3001-74FD08F74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66DD44-456A-DF18-5D0A-D5AEC3EB0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85C1-6A74-45ED-8F95-A225E8D174C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DF862-106F-DF04-091B-4A7D210E6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8346DA-8AC0-6113-0B13-D6989B230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89F6-D7C5-4B39-83A0-993C99A77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670319-86A9-BD07-26D4-ABE973511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333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B6E9FC-69A1-1079-B61E-E3D79720C118}"/>
              </a:ext>
            </a:extLst>
          </p:cNvPr>
          <p:cNvSpPr txBox="1"/>
          <p:nvPr/>
        </p:nvSpPr>
        <p:spPr>
          <a:xfrm>
            <a:off x="4884821" y="372979"/>
            <a:ext cx="6906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FFC000"/>
                </a:solidFill>
                <a:latin typeface="Arial Black" panose="020B0A04020102020204" pitchFamily="34" charset="0"/>
              </a:rPr>
              <a:t>Поступление новой литературы</a:t>
            </a:r>
          </a:p>
          <a:p>
            <a:pPr algn="ctr"/>
            <a:r>
              <a:rPr lang="ru-RU" sz="3200" i="1" dirty="0">
                <a:solidFill>
                  <a:srgbClr val="FFC000"/>
                </a:solidFill>
                <a:latin typeface="Arial Black" panose="020B0A04020102020204" pitchFamily="34" charset="0"/>
              </a:rPr>
              <a:t>в фонд библиотеки техникума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68BFB-ADB9-4059-502F-FD61F162E02F}"/>
              </a:ext>
            </a:extLst>
          </p:cNvPr>
          <p:cNvSpPr txBox="1"/>
          <p:nvPr/>
        </p:nvSpPr>
        <p:spPr>
          <a:xfrm>
            <a:off x="7279106" y="4422919"/>
            <a:ext cx="4511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Все учебники соответствуют стандартам  нового поколения, а так же имеют гриф и компетенции.</a:t>
            </a:r>
            <a:endParaRPr lang="ru-RU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133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A26C6A-678F-2D4C-B53D-746DE660A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2" y="138364"/>
            <a:ext cx="4838385" cy="62925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3536A-F076-67DA-DB4F-4ABECD8BD55D}"/>
              </a:ext>
            </a:extLst>
          </p:cNvPr>
          <p:cNvSpPr txBox="1"/>
          <p:nvPr/>
        </p:nvSpPr>
        <p:spPr>
          <a:xfrm>
            <a:off x="5638151" y="270712"/>
            <a:ext cx="6553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Максаковский В.П.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География. 10-11 классы: базовый уровень: учебник / В.П. Максаковский. – 32-е изд., стер. – Москва: Просвещение, 2022. – 415с.:ил., карт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1C4DA-77BC-DE1E-BCAF-7E1607FF26F5}"/>
              </a:ext>
            </a:extLst>
          </p:cNvPr>
          <p:cNvSpPr txBox="1"/>
          <p:nvPr/>
        </p:nvSpPr>
        <p:spPr>
          <a:xfrm>
            <a:off x="5733888" y="2500643"/>
            <a:ext cx="593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	Содержание учебника дает базовые знания о политической карте мира, географии мировых природных ресурсов и населения, о мировом хозяйстве, крупных регионов мира и глобальных проблемах человечества.</a:t>
            </a:r>
          </a:p>
          <a:p>
            <a:r>
              <a:rPr lang="ru-RU" sz="2000" dirty="0">
                <a:latin typeface="Georgia" panose="02040502050405020303" pitchFamily="18" charset="0"/>
              </a:rPr>
              <a:t>	Основной текст учебника сопровождают блоки карт, графиков и фотоиллюстраций, статистические приложения.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423678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B59612-0CB5-897E-69C5-EEDFCB017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6" y="174561"/>
            <a:ext cx="4632158" cy="65088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918EC9-0B8B-0E36-B693-E2713F4E909B}"/>
              </a:ext>
            </a:extLst>
          </p:cNvPr>
          <p:cNvSpPr txBox="1"/>
          <p:nvPr/>
        </p:nvSpPr>
        <p:spPr>
          <a:xfrm>
            <a:off x="6707103" y="958659"/>
            <a:ext cx="46321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География. Атлас. 10-11 классы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A4DC4-2FC4-20CD-6B3A-390D277857AC}"/>
              </a:ext>
            </a:extLst>
          </p:cNvPr>
          <p:cNvSpPr txBox="1"/>
          <p:nvPr/>
        </p:nvSpPr>
        <p:spPr>
          <a:xfrm>
            <a:off x="5854365" y="1805913"/>
            <a:ext cx="633763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	Предлагаемый атлас для 10-11 классов является частью учебно-методического комплекса В.П. </a:t>
            </a:r>
            <a:r>
              <a:rPr lang="ru-RU" sz="2000" dirty="0" err="1">
                <a:latin typeface="Georgia" panose="02040502050405020303" pitchFamily="18" charset="0"/>
              </a:rPr>
              <a:t>Максаковского</a:t>
            </a:r>
            <a:r>
              <a:rPr lang="ru-RU" sz="2000" dirty="0">
                <a:latin typeface="Georgia" panose="02040502050405020303" pitchFamily="18" charset="0"/>
              </a:rPr>
              <a:t>. Настоящее издание содержит набор общих экономических и комплексных региональных карт, необходимых при изучении и закреплении материала курса. Атлас предназначен для выполнения практических работ и заданий как на уроке, так и во внеурочное время. Работа с данным набором карт помогает учащимся закрепить полученные на уроке знания, сформировать навыки картографической компетенции и в целом структурировать все знания по географии в целостную картину.</a:t>
            </a:r>
          </a:p>
        </p:txBody>
      </p:sp>
    </p:spTree>
    <p:extLst>
      <p:ext uri="{BB962C8B-B14F-4D97-AF65-F5344CB8AC3E}">
        <p14:creationId xmlns:p14="http://schemas.microsoft.com/office/powerpoint/2010/main" val="287551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DB9367-CDD3-9830-59D7-85027125C523}"/>
              </a:ext>
            </a:extLst>
          </p:cNvPr>
          <p:cNvSpPr txBox="1"/>
          <p:nvPr/>
        </p:nvSpPr>
        <p:spPr>
          <a:xfrm>
            <a:off x="6053246" y="189233"/>
            <a:ext cx="62443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Артемов В.В.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История: учеб.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ля студ. учреждений сред. проф.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бразования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в 2ч. Ч.1 / В.В Артемов, Ю.Н.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Лубченков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– 11-е изд., стер. – М.: Образовательно-издательский центр «Академия», 2023. – 352 с.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7926A-8817-7238-C8BC-F2235592494F}"/>
              </a:ext>
            </a:extLst>
          </p:cNvPr>
          <p:cNvSpPr txBox="1"/>
          <p:nvPr/>
        </p:nvSpPr>
        <p:spPr>
          <a:xfrm>
            <a:off x="5757644" y="2091570"/>
            <a:ext cx="606391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	Учебник охватывает период истории человечества с древнейших времен до конца </a:t>
            </a:r>
            <a:r>
              <a:rPr lang="en-US" sz="2000" dirty="0">
                <a:latin typeface="Georgia" panose="02040502050405020303" pitchFamily="18" charset="0"/>
              </a:rPr>
              <a:t>XVIII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в. В нем синхронизировано излагаются зарубежная и отечественная история. Основная задача учебника: вооружение обучающихся знанием и пониманием основных фактов, процессов и явлений, характеризующих целостность и системность всемирной и отечественной истории; формирование умений проводить поиск исторической информации, критически анализировать источники, устанавливать причинно-следственные связи.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D60573-C913-3E34-3470-DB894F455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6" y="127039"/>
            <a:ext cx="5141272" cy="660392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2269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9F02CE-1437-E5B4-520C-67997F48A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25"/>
            <a:ext cx="5138800" cy="654474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B02B6-A21F-50C7-3EF2-9DE075AEFD3F}"/>
              </a:ext>
            </a:extLst>
          </p:cNvPr>
          <p:cNvSpPr txBox="1"/>
          <p:nvPr/>
        </p:nvSpPr>
        <p:spPr>
          <a:xfrm>
            <a:off x="5690938" y="156625"/>
            <a:ext cx="63857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Артемов В.В.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История: учеб. для студ. учреждений сред. проф. образования: в 2ч. Ч.2 / В.В Артемов, Ю.Н.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Лубченков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– 11-е изд., стер. – М.: Образовательно-издательский центр «Академия», 2023. – 400 с.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4F6E7-CCB8-044D-1F54-A459C65C0418}"/>
              </a:ext>
            </a:extLst>
          </p:cNvPr>
          <p:cNvSpPr txBox="1"/>
          <p:nvPr/>
        </p:nvSpPr>
        <p:spPr>
          <a:xfrm>
            <a:off x="5597693" y="1981343"/>
            <a:ext cx="60939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	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Учебник охватывает период истории человечества с начала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XIX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в. по начало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XXI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в. В нем синхронизировано излагаются зарубежная и отечественная история. Основная задача учебника: вооружение обучающихся знанием и пониманием основных фактов, процессов и явлений, характеризующих целостность и системность всемирной и отечественной истории; формирование умений проводить поиск исторической информации, критически анализировать источники, устанавливать причинно-следственные связи.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B3DC81-D6DD-3369-B88A-1A449DDD9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1" y="132347"/>
            <a:ext cx="4372400" cy="64248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B321D-B9F7-C0E1-4BD6-DF0AE17513CB}"/>
              </a:ext>
            </a:extLst>
          </p:cNvPr>
          <p:cNvSpPr txBox="1"/>
          <p:nvPr/>
        </p:nvSpPr>
        <p:spPr>
          <a:xfrm>
            <a:off x="5125451" y="284020"/>
            <a:ext cx="66534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Артемов В.В.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История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Отечества: С древнейших времен до наших дней : учеб.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ля студ. учреждений сред. проф. образования / В.В Артемов, Ю.Н.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Лубченков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– 24-е изд., стер. – М.: Образовательно-издательский центр «Академия», 2022. – 384 с.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DFDA1E-7DFA-4BED-FD10-E26593EA1979}"/>
              </a:ext>
            </a:extLst>
          </p:cNvPr>
          <p:cNvSpPr txBox="1"/>
          <p:nvPr/>
        </p:nvSpPr>
        <p:spPr>
          <a:xfrm>
            <a:off x="5405186" y="2412792"/>
            <a:ext cx="60939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	В учебнике в доступной форме излагаются главные события истории России с древнейших времен до наших дней. Раскрываются важнейшие закономерности развития российской цивилизации. Большое место уделяется вопросам духовной жизни общества, культуре и быту, истории церкви. Даются портреты видных исторических деятелей.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5183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40BE8C-F630-AC6A-A673-6F9957486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4" y="180473"/>
            <a:ext cx="4369554" cy="649705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2F1FA9-D4B2-E923-2C88-90F2944F8CE3}"/>
              </a:ext>
            </a:extLst>
          </p:cNvPr>
          <p:cNvSpPr txBox="1"/>
          <p:nvPr/>
        </p:nvSpPr>
        <p:spPr>
          <a:xfrm>
            <a:off x="5405186" y="180473"/>
            <a:ext cx="60939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Котерова Н.П.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Экономика организации : учеб.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ля студ. учреждений сред. проф. образования / Н.П. Котерова. 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4-е изд., стер. – М.: Издательский центр «Академия», 2021. – 320 с.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A1D0DE-69C7-A568-CE89-D269A092DB17}"/>
              </a:ext>
            </a:extLst>
          </p:cNvPr>
          <p:cNvSpPr txBox="1"/>
          <p:nvPr/>
        </p:nvSpPr>
        <p:spPr>
          <a:xfrm>
            <a:off x="5405186" y="1956136"/>
            <a:ext cx="60939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	В учебном пособии в доступной форме рассмотрены типы экономических систем; приведена история становления рынка, современная классификация рынков, проблемы рыночных отношений; включены последние данные о различных формах предпринимательства. Рассмотрены механизмы формирования цен и политика ценообразования в настоящий момент. Включен учебный материал, посвященный производственным фондам предприятия, в частности методам расчета амортизационных отчислений, представленных в соответствии с последними экономическими постановлениями.</a:t>
            </a:r>
          </a:p>
        </p:txBody>
      </p:sp>
    </p:spTree>
    <p:extLst>
      <p:ext uri="{BB962C8B-B14F-4D97-AF65-F5344CB8AC3E}">
        <p14:creationId xmlns:p14="http://schemas.microsoft.com/office/powerpoint/2010/main" val="220896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B7F963-366C-53C7-BA33-41E8D9ADF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0" y="0"/>
            <a:ext cx="4133365" cy="66240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F62DEE-A2AB-3E0D-41F1-3D8B3665E997}"/>
              </a:ext>
            </a:extLst>
          </p:cNvPr>
          <p:cNvSpPr txBox="1"/>
          <p:nvPr/>
        </p:nvSpPr>
        <p:spPr>
          <a:xfrm>
            <a:off x="5166880" y="165345"/>
            <a:ext cx="58163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Жилищный кодекс Российской Федерации: текст с изменениями и дополнениями на 1 февраля 2023 года. – Москва: Эксмо, 2023. – 208с. – (Законы и кодексы).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08AF4-8FF8-17F5-2528-2437930C71F5}"/>
              </a:ext>
            </a:extLst>
          </p:cNvPr>
          <p:cNvSpPr txBox="1"/>
          <p:nvPr/>
        </p:nvSpPr>
        <p:spPr>
          <a:xfrm>
            <a:off x="5322744" y="2109330"/>
            <a:ext cx="6094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Настоящее издание содержит текст Жилищного кодекса Российской федерации в редакции действующей на 1 февраля 2023 года.</a:t>
            </a:r>
          </a:p>
        </p:txBody>
      </p:sp>
    </p:spTree>
    <p:extLst>
      <p:ext uri="{BB962C8B-B14F-4D97-AF65-F5344CB8AC3E}">
        <p14:creationId xmlns:p14="http://schemas.microsoft.com/office/powerpoint/2010/main" val="1870749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705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Gungsuh</vt:lpstr>
      <vt:lpstr>Arial</vt:lpstr>
      <vt:lpstr>Arial Black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Леонова Надежда Сергеевна</dc:creator>
  <cp:lastModifiedBy>Леонова Надежда Сергеевна</cp:lastModifiedBy>
  <cp:revision>3</cp:revision>
  <dcterms:created xsi:type="dcterms:W3CDTF">2023-05-28T23:57:47Z</dcterms:created>
  <dcterms:modified xsi:type="dcterms:W3CDTF">2023-05-30T23:56:28Z</dcterms:modified>
</cp:coreProperties>
</file>