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/>
              <a:t>Новинки библиотеки</a:t>
            </a:r>
            <a:br>
              <a:rPr lang="ru-RU" sz="8000" dirty="0"/>
            </a:br>
            <a:r>
              <a:rPr lang="ru-RU" sz="8000" dirty="0"/>
              <a:t>2024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1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584482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Соколова, С.В.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маркетинга гостиничных услуг: учебное издание / Соколова С.В. -Москва : Академия, 2024. - 224 c.-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978-5-0054-0279-0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6" y="332657"/>
            <a:ext cx="2325127" cy="3456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032" y="393305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	Учебник подготовлен в соответствии с требованиями федеральных государственных образовательных стандартов среднего профессионального образования и предназначен для изучения дисциплины «Основы маркетинга гостиничных услуг».</a:t>
            </a:r>
          </a:p>
          <a:p>
            <a:r>
              <a:rPr lang="ru-RU" sz="1600" dirty="0"/>
              <a:t>	Раскрыты основные понятия и элементы маркетинга современной организации. Рассмотрены методы маркетинговых исследований и изучения маркетинговой среды. Главное внимание уделено маркетингу гостиничных услуг, в частности выбору маркетинговой политики, ценовым стратегиям, повышению конкурентоспособности, оценке эффективности маркетинга в этой сфере. Показано, как разработать план маркетинга, организовать маркетинговую службу и управление маркетингом в гостиничном бизнесе.</a:t>
            </a:r>
          </a:p>
        </p:txBody>
      </p:sp>
    </p:spTree>
    <p:extLst>
      <p:ext uri="{BB962C8B-B14F-4D97-AF65-F5344CB8AC3E}">
        <p14:creationId xmlns:p14="http://schemas.microsoft.com/office/powerpoint/2010/main" val="24665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221088"/>
            <a:ext cx="89289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	Учебник подготовлен в соответствии с требованиями федеральных государственных образовательных стандартов среднего профессионального образования и предназначен для изучения дисциплины «Сервисная деятельность». Кроме этого, издание может быть использовано в учебном процессе образовательных организаций, реализующих программы среднего профессионального образования по специальности «Технологии индустрии красоты» в рамках Федерального государственного образовательного стандарта среднего профессионального образования, утвержденного Приказом Министерства просвещения РФ от 26 августа 2022 г. № 775.</a:t>
            </a:r>
          </a:p>
          <a:p>
            <a:pPr algn="just"/>
            <a:r>
              <a:rPr lang="ru-RU" sz="1400" dirty="0"/>
              <a:t>	Представлены теоретические основы индустрии красоты как отрасли сферы услуг. Продемонстрирована организация сервисной деятельности в индустрии красоты. Показаны способы организации процесса обслуживания и приемы управления отношениями. Рассмотрены вопросы маркетинга, управления качеством, сервисные технологии и инновации в индустрии красоты.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6084" y="3051537"/>
            <a:ext cx="6030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/>
              <a:t>Гриф: Рекомендовано Экспертным советом Федерального учебно-методического объединения в системе среднего профессионального образования по укрупненной группе профессий и специальностей среднего профессионального образования «Сервис и туризм»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5" y="403803"/>
            <a:ext cx="2382190" cy="367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6084" y="980728"/>
            <a:ext cx="6030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Рубцова, Н. В. </a:t>
            </a:r>
          </a:p>
          <a:p>
            <a:r>
              <a:rPr lang="ru-RU" dirty="0"/>
              <a:t>Сервисная деятельность: учеб. для студ. учреждений сред. проф. образования / Н.В. Рубцова, Н.Н. Даниленко. – 3-е изд., стер. - Москва : Академия, 2024. - 208 c. – </a:t>
            </a:r>
            <a:r>
              <a:rPr lang="en-US" dirty="0"/>
              <a:t>ISBN </a:t>
            </a:r>
            <a:r>
              <a:rPr lang="ru-RU" dirty="0"/>
              <a:t>978-5-0054-1268-3</a:t>
            </a:r>
          </a:p>
        </p:txBody>
      </p:sp>
    </p:spTree>
    <p:extLst>
      <p:ext uri="{BB962C8B-B14F-4D97-AF65-F5344CB8AC3E}">
        <p14:creationId xmlns:p14="http://schemas.microsoft.com/office/powerpoint/2010/main" val="202977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88507"/>
            <a:ext cx="5742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Потапова, И.И.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контроль текущей деятельности сотрудников службы питания: учебное издание / И.И. Потапова. - Москва : Академия, 2020. - 208 c. - ISBN 978-5-4468-8710-1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568" cy="3267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3645024"/>
            <a:ext cx="83894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	Учебник подготовлен в соответствии с требованиями Федерального государственного</a:t>
            </a:r>
          </a:p>
          <a:p>
            <a:r>
              <a:rPr lang="ru-RU" sz="1400" dirty="0"/>
              <a:t>образовательного стандарта среднего профессионального образования по специальности «Гостиничное дело» (из списка ТОП-50). Учебное издание предназначено для изучения профессионального модуля «Организация и контроль текущей деятельности сотрудников службы питания».</a:t>
            </a:r>
          </a:p>
          <a:p>
            <a:r>
              <a:rPr lang="ru-RU" sz="1400" dirty="0"/>
              <a:t>	Рассмотрены задачи и особенности работы службы питания в гостиничных комплексах. Описаны требования к обслуживающему персоналу, к торговым и производственным помещениям службы питания, организация и выполнение работ по предоставлению услуги питания в номерах, критерии и показатели качества обслуживания, методы оценки качества предоставленных услуг. Систематизированы знания по технологии организации процесса питания с использованием различных методов подачи блюд и напитков, стандартов организации обслуживания и продаж в подразделениях службы питания. Описаны производственные ситуации, возникающие при общении персонала с гостями и коллегами. Учебник содержит контрольные вопросы и задания для самостоятельной работы.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274838"/>
            <a:ext cx="5653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/>
              <a:t>Гриф: Рекомендовано ФГБУ "ФИРО" в качестве учебника для использования в образовательном процессе образовательных организации, реализующих программы среднего профессионального образования по специальности 43.02.14 Гостиничное дело.</a:t>
            </a:r>
          </a:p>
        </p:txBody>
      </p:sp>
    </p:spTree>
    <p:extLst>
      <p:ext uri="{BB962C8B-B14F-4D97-AF65-F5344CB8AC3E}">
        <p14:creationId xmlns:p14="http://schemas.microsoft.com/office/powerpoint/2010/main" val="250907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21088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	Учебник создан в соответствии с требованиями Федерального государственного образовательного стандарта среднего профессионального образования по специальностям «Гостиничное дело» (из списка ТОП-50) и «Гостиничный сервис». Учебное издание предназначено для изучения общепрофессиональной дисциплины «Менеджмент и управление персоналом в гостиничном деле».</a:t>
            </a:r>
          </a:p>
          <a:p>
            <a:pPr algn="just"/>
            <a:r>
              <a:rPr lang="ru-RU" sz="1400" dirty="0"/>
              <a:t>	Раскрыты с привлечением обширного практического материала традиционные и современные технологии и методы управления персоналом. Рассмотрены системы организации работы в гостиничном сервисе, подбора, расстановки, адаптации и обучения кадров. Освещены актуальные вопросы управления мотивацией и поведением персонала как единой команды, деловой оценки эффективности работы персонала гостиницы. Настоящее издание дополнено Приложением с рекомендациями по профилактике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 (COVID-19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7" y="260648"/>
            <a:ext cx="2347281" cy="3672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7748" y="1580892"/>
            <a:ext cx="6228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Полевая М. В.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 и управление персоналом в гостиничном сервисе: учебное издание / Полевая М. В., Третьякова А. Н. - Москва : Академия, 2021. - 224 c.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978-5-4468-9586-1.</a:t>
            </a:r>
          </a:p>
        </p:txBody>
      </p:sp>
    </p:spTree>
    <p:extLst>
      <p:ext uri="{BB962C8B-B14F-4D97-AF65-F5344CB8AC3E}">
        <p14:creationId xmlns:p14="http://schemas.microsoft.com/office/powerpoint/2010/main" val="396367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9309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Учебник подготовлен в соответствии с требованиями федеральных государственных образовательных стандартов среднего профессионального образования и предназначен для изучения дисциплины «Предпринимательская деятельность в сфере гостиничного бизнеса».</a:t>
            </a:r>
          </a:p>
          <a:p>
            <a:r>
              <a:rPr lang="ru-RU" dirty="0"/>
              <a:t>	Рассмотрены содержание предпринимательской деятельности, сущность предпринимательской идеи и методы ее генерирования, приведен порядок действий при создании собственного дела, подробно описана технология бизнес-планирования.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620669" cy="4032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1268760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Морозова, Н.Б.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Предпринимательская деятельность в сфере гостиничного бизнеса: учебное издание / Н. Б. Морозова, И. Н. Николаева, С. А.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Саманова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Москва : Академия, 2024. - 176 c. – ISBN 978-5-0054-0035-2</a:t>
            </a:r>
          </a:p>
        </p:txBody>
      </p:sp>
    </p:spTree>
    <p:extLst>
      <p:ext uri="{BB962C8B-B14F-4D97-AF65-F5344CB8AC3E}">
        <p14:creationId xmlns:p14="http://schemas.microsoft.com/office/powerpoint/2010/main" val="55554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978" y="4581128"/>
            <a:ext cx="8528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	Учебник подготовлен в соответствии с требованиями федеральных государственных образовательных стандартов среднего профессионального образования и предназначен для изучения дисциплины «Правовое и документационное обеспечение профессиональной деятельности».</a:t>
            </a:r>
          </a:p>
          <a:p>
            <a:pPr algn="just"/>
            <a:r>
              <a:rPr lang="ru-RU" sz="1400" dirty="0"/>
              <a:t>	Рассмотрены правовое регулирование в области гостиничного сервиса, в том числе ответственности юридических лиц и индивидуальных предпринимателей, защита прав потребителей, порядок заключения договоров, их изменение и расторжение, трудовое законодательство и др. Изложены требования к документированию и документационному обеспечению управленческой деятельности организации.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844824"/>
            <a:ext cx="5490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Петрова, Г.В.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и документационное обеспечение профессиональной деятельности: учебное издание / Г.В. Петрова - Москва : Академия, 2024. - 304 c. – ISBN 978-5-4468-9601-1.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7" y="332656"/>
            <a:ext cx="273721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1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276872"/>
            <a:ext cx="4572000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/>
              <a:t>	</a:t>
            </a:r>
            <a:r>
              <a:rPr lang="ru-RU" sz="1500" dirty="0"/>
              <a:t>В учебнике приведены исторические аспекты развития мирового и отечественного туризма, факторы, определяющие его современное состояние. Рассмотрены основы туристской индустрии как одной из составляющих экономической системы государства, структура рынка туристских услуг, сущность и классификация туристских ресурсов, особенности туристского потенциала России, значение услуг размещения и организации питания в туризме, роль транспорта в туристском бизнесе, а также традиции и инновации в различных видах туризма и их перспективные направления развития. Освещены вопросы правового регулирования туристской деятельности на международном уровне и в России.</a:t>
            </a:r>
          </a:p>
          <a:p>
            <a:endParaRPr lang="ru-RU" sz="1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3" y="548680"/>
            <a:ext cx="4011589" cy="5877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1495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Акентьева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С. И.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туристской индустрии : учебник для 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студ.учреждений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сред. проф. образования / С. И. 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Акентьева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 В. Игнатьева, Г. В. Петрова. — Москва : Издательский центр «Академия», 2014 — 320 с. - ISBN 978-5-4468-0315-6</a:t>
            </a:r>
          </a:p>
        </p:txBody>
      </p:sp>
    </p:spTree>
    <p:extLst>
      <p:ext uri="{BB962C8B-B14F-4D97-AF65-F5344CB8AC3E}">
        <p14:creationId xmlns:p14="http://schemas.microsoft.com/office/powerpoint/2010/main" val="216230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7089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	Материал учебника помогает понять принципы проектирования гостиничных зданий, ознакомиться с архитектурно-планировочными решениями гостиничных предприятий, освоить ресурсосберегающие технологии, изучить основы современной архитектуры и интерьера гостиничных зданий.</a:t>
            </a:r>
          </a:p>
          <a:p>
            <a:pPr algn="just"/>
            <a:r>
              <a:rPr lang="ru-RU" dirty="0"/>
              <a:t>Для студентов среднего профессионального образования, обучающихся по специальности «Гостиничное дело».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3881"/>
            <a:ext cx="3920110" cy="6021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3820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Безрукова, С.В.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зданиям и инженерным системам гостиничных предприятий : учеб. для студ. учреждений сред. проф. образования / С.В. Безрукова. – 4-е изд., стер. – Москва : Академия, 2021. – 208 с. -  ISBN 9 78-5-4468-9964-7.</a:t>
            </a:r>
          </a:p>
        </p:txBody>
      </p:sp>
    </p:spTree>
    <p:extLst>
      <p:ext uri="{BB962C8B-B14F-4D97-AF65-F5344CB8AC3E}">
        <p14:creationId xmlns:p14="http://schemas.microsoft.com/office/powerpoint/2010/main" val="119640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581128"/>
            <a:ext cx="86419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	Доступное изложение основ грамматики на русском языке с упражнениями для тренировки позволяет использовать учебник для начинающих. В разделе "Профессиональная деятельность специалиста" изучаются темы, непосредственно связанные с будущей работой выпускников учебного заведения, для формирования умения вести беседы на профессиональную тематику, читать специальную литературу. Лексика учебника включает основные термины по специальности. </a:t>
            </a:r>
          </a:p>
          <a:p>
            <a:pPr algn="just"/>
            <a:r>
              <a:rPr lang="ru-RU" sz="1400" dirty="0"/>
              <a:t>	Для студентов учреждений среднего профессионального образования и широкого круга лиц, изучающих английский язык, в том числе самостоятельно. Обо всём этом и не только в книге Английский язык для специальности "Туризм".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937537" cy="4259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3135" y="836712"/>
            <a:ext cx="545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Голубев, А.П. 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 для специальности «Туризм» =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учебное издание / А.П. Голубев, Е.И. Бессонова, И.Б. Смирнова. – Москва : Академия, 2020. - 192 c.– ISBN 978-5-4468-9371-3.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3135" y="2984374"/>
            <a:ext cx="547358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Учебник создан в соответствии с Федеральным государственным образовательным стандартом среднего профессионального образования по специальности "Туризм", ОГСЭ.03 "Иностранный язык". Учебник направлен на развитие навыков устной и письменной речи, затрагивает основные общеупотребительные разговорные темы, содержащие упражнения и диалоги.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71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052736"/>
            <a:ext cx="5687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Кожарская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Е.Э.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 в сфере профессиональной коммуникации для службы питания =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учебное издание /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Е.Э.Кожарская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Н.Л. Моргун - Москва : Академия, 2023. - 192 c. ISBN 978-5-0054-0347-6.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42" y="357301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укрупненной группе специальностей «Сервис и туризм», по специальности «Гостиничное дело» (ОГСЭ 03. Иностранный язык в профессиональной деятельности; МДК.02.02. Иностранный язык в сфере профессиональной коммуникации для службы питания).</a:t>
            </a:r>
          </a:p>
          <a:p>
            <a:pPr algn="just"/>
            <a:r>
              <a:rPr lang="ru-RU" sz="1600" dirty="0"/>
              <a:t>	В задачу курса входят повторение и обобщение материала, пройденного в средней и старшей школе, а также выработка, развитие и совершенствование навыков и умений, необходимых для будущей профессиональной деятельности. Акцент делается на практической стороне изучения и использования языка, в связи с чем теория грамматики изложена максимально кратко и доступно. В книге использованы переработанные аутентичные материалы, относящиеся к обучению персонала и развитию ресторанного бизнеса</a:t>
            </a:r>
            <a:r>
              <a:rPr lang="ru-RU" sz="1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9450" r="13253" b="15988"/>
          <a:stretch/>
        </p:blipFill>
        <p:spPr>
          <a:xfrm>
            <a:off x="683568" y="116632"/>
            <a:ext cx="2376264" cy="338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3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567" y="364502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	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укрупненной группе специальностей «Сервис и туризм», по специальности «Гостиничное дело» (ОГСЭ 03. Иностранный язык в профессиональной деятельности; МДК.01.02. Иностранный язык в сфере профессиональной коммуникации для службы приема и размещения; МДК.03.02. Иностранный язык в сфере профессиональной коммуникации для службы обслуживания и эксплуатации номерного фонда; МДК.04.02. Иностранный язык в сфере профессиональной коммуникации для службы бронирования и продаж).</a:t>
            </a:r>
          </a:p>
          <a:p>
            <a:pPr algn="just"/>
            <a:r>
              <a:rPr lang="ru-RU" sz="1400" dirty="0"/>
              <a:t>	В задачу курса входят повторение и обобщение материала, пройденного в средней и старшей школе, а также выработка, развитие и совершенствование навыков и умений, необходимых для будущей профессиональной деятельности. Акцент в учебнике делается на практической стороне изучения и использования языка, в связи с чем теория грамматики изложена максимально кратко и доступно. В книге использованы переработанные аутентичные материалы, относящиеся к обучению персонала и развитию гостиничного бизнеса.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7" y="116632"/>
            <a:ext cx="2304079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1196752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Кожарская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Е.Э. 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 для служб бронирования, размещения и эксплуатации номерного фонда=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for Hotel Industry Professionals: Booking,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Accomodation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Housekeeping Services: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учебное издание / Е.Э.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Кожарская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Н. Л. Моргун - Москва : Академия, 2023. - 320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c.- ISBN978-5-54468-9874-9.</a:t>
            </a:r>
          </a:p>
        </p:txBody>
      </p:sp>
    </p:spTree>
    <p:extLst>
      <p:ext uri="{BB962C8B-B14F-4D97-AF65-F5344CB8AC3E}">
        <p14:creationId xmlns:p14="http://schemas.microsoft.com/office/powerpoint/2010/main" val="209427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14" y="1141216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Грядунов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М. В.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 гостиничного продукта: учебное издание /М.В.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Грядунов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Москва : Академия, 2019. - 288 c. – ISBN 978-5-54468-7540-5.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7" y="213896"/>
            <a:ext cx="2880320" cy="44118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097" y="4653136"/>
            <a:ext cx="8809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Рассмотрены организация гостиничного бизнеса, основы и перспективы его функционирования в России, классификация средств размещения, виды гостиничного продукта и основные направления деятельности по его продвижению, конкурентоспособность гостиничных предприятий, их сбытовая и ассортиментная политика, методы ценообразования. Освещены стандарты ведения гостиничного бизнеса, в том числе требования к внешнему виду персонала, правилам поведения и общения персонала</a:t>
            </a:r>
          </a:p>
          <a:p>
            <a:pPr algn="just"/>
            <a:r>
              <a:rPr lang="ru-RU" sz="1400" dirty="0"/>
              <a:t>с клиентами, ведения телефонных разговоров. Особое внимание уделено рассмотрению особенностей поведения клиентов при выборе гостиничного предприятия и оценке качества гостиничных услуг.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2814" y="2856903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Учебное пособие подготовлено в соответствии с требованиями Федеральных государственных образовательных стандартов среднего профессионального образования по специальностям «Гостиничное дело» (из списка ТОП-50) и «Гостиничный сервис». Учебное издание предназначено для изучения профессиональных модулей «Продажи гостиничного продукта» и «Организация и контроль текущей деятельности работников службы бронирования и продаж»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407371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21" y="4149080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	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и предназначен для изучения профессионального модуля «Предоставление туроператорских услуг» (МДК.03.01 «Технология и организация туроператорской деятельности»).</a:t>
            </a:r>
          </a:p>
          <a:p>
            <a:pPr algn="just"/>
            <a:r>
              <a:rPr lang="ru-RU" sz="1400" dirty="0"/>
              <a:t>	Рассмотрены основы туроператорской деятельности, технология разработки туристского продукта, договорные отношения между туристской фирмой-оператором и партнерскими организациями, использование информационных технологий в туристской деятельности. Приведены сведения о нормативно-правовом осуществлении туроператорской деятельности, туристских ресурсах, особенностях оформления заграничных паспортов гражданами России, организации консульского обслуживания, видах виз, визовом и безвизовом режиме посещения разных стран, страховании в туристской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610983" cy="3871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1124744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Любавин, Н.Л.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 организация туроператорской деятельности: учебное издание / Н.Л. Любавина, Л. А.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Кроленко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Т.А. Нечаева. - Москва : Академия, 2024. - 272 c.-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978-5-0054-0034-5</a:t>
            </a:r>
          </a:p>
        </p:txBody>
      </p:sp>
    </p:spTree>
    <p:extLst>
      <p:ext uri="{BB962C8B-B14F-4D97-AF65-F5344CB8AC3E}">
        <p14:creationId xmlns:p14="http://schemas.microsoft.com/office/powerpoint/2010/main" val="52650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113146"/>
            <a:ext cx="5508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Соколова, С.В.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бухгалтерский учет гостиничного предприятия: учебное издание / С.В. Соколова - Москва : Академия, 2020. - 208 c. -  ISBN 978-5-4468-8708-8.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113" y="407707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	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специальности ТОП-50 «Гостиничное дело». Учебное издание предназначено для изучения общепрофессиональной дисциплины «Экономика и бухгалтерский учет гостиничного предприятия».</a:t>
            </a:r>
          </a:p>
          <a:p>
            <a:pPr algn="just"/>
            <a:r>
              <a:rPr lang="ru-RU" sz="1600" dirty="0"/>
              <a:t>	Раскрыты особенности деятельности гостиничных предприятий и базовые характеристики их услуг, рассмотрены система ценообразования, методы эффективного управления основным и оборотным капиталом, инвестициями, трудовыми ресурсами, затратами с целью получения прибыли и повышения рентабельности работы и их отражение в бухгалтерском учете.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7" y="311791"/>
            <a:ext cx="2520280" cy="37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218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295</TotalTime>
  <Words>2164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Georgia</vt:lpstr>
      <vt:lpstr>Trebuchet MS</vt:lpstr>
      <vt:lpstr>Воздушный поток</vt:lpstr>
      <vt:lpstr>Новинки библиотеки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Рудина Ирина Николаевна</dc:creator>
  <cp:lastModifiedBy>Бабкина Татьяна Альбертовна</cp:lastModifiedBy>
  <cp:revision>18</cp:revision>
  <dcterms:created xsi:type="dcterms:W3CDTF">2024-04-08T01:34:51Z</dcterms:created>
  <dcterms:modified xsi:type="dcterms:W3CDTF">2024-04-08T23:32:49Z</dcterms:modified>
</cp:coreProperties>
</file>