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Сварщик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профессия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Сварщик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96ce1b76c9091e94dfd17a91f9261c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45" r="12545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рабочий, специалист занимающийся сваркой металлов. Профессия входит в список ТОП-50 самых востребованных профессий по версии Минтруда РФ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Квалификационные характеристики профессии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Должен знать: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устройство и принцип действия электросварочных машин и аппаратов для дуговой сварки в условиях применения переменного и постоянного тока; способы и основные приемы прихватки; формы раздела швов под сварку; устройство баллонов; цвета, краски и правила обращения с ними; правила сварки  в защитном газе и правила обеспечения защиты при сварке; правила обслуживания электросварочных аппаратов; виды сварных соединений и швов; правила подготовки кромок изделий для сварки; типы разделок и обозначение сварных швов на чертежах; основные свойства применяемых электродов и свариваемого металла и сплавов; назначение и условия применения контрольно-измерительных приборов; причины возникновения дефектов при сварке и способы их предупреждения; устройство горелок для сварки неплавящимся электродом в защитном газе.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устройство и принцип работы обслуживаемых газосварочных аппаратов, газогенераторов, кислородных и ацетиленовых баллонов, редуцирующих приборов и сварочных горелок; виды сварных швов и соединений; правила подготовки простых изделий для сварки; типы разделов и обозначения сварных швов на чертежах; правила обращения и основные свойства газов и жидкостей, применяемых при сварке; допускаемое остаточное давление газа в баллонах; назначение и марки флюсов, применяемых при сварке; причины возникновения дефектов при сварке, характеристику газового пламени; цвета окраски баллонов; устройство коммуникаций подачи газа к местам потребления и правила присоединения к ним.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работ сварщика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Электросварка и газосварка различных конструкций, трубопроводов, наплавочные работы.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Устранение  дефектов наплавлением, устранение раковин, устранение трещин, сварка по шаблону, пайка ковкого чугуна, сварка трубопроводов наружных и внутренних сетей водоснабжения и теплофикации, сварка различных резервуаров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Студенты-сварщики в процессе прохождения учебных и производственных практик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-bb234c30e15784d8b15a64967ba2239d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06896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Содержимое 8" descr="IMG-54ce31cd1ed62b1e8665126c5ce8410c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Обучение проводят квалифицированные мастера производственного обучения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75b62a7d0b67be53251b68d610c991e7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6034617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Участие в чемпионате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WorldSkillsRussia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-7781c2b20d9b9df98c37ba8a4d6cd97e-V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465579" cy="2599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Содержимое 6" descr="IMG-2d3628337a56bf091d4e8e0d2d4a5509-V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632848" cy="114300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Экскурсии на предприятия города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4331296" cy="3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019600" cy="2690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Где работать?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3812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12776"/>
            <a:ext cx="196215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72816"/>
            <a:ext cx="2952750" cy="155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05064"/>
            <a:ext cx="2619375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149080"/>
            <a:ext cx="3038475" cy="1504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933056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</TotalTime>
  <Words>298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Сварщик</vt:lpstr>
      <vt:lpstr>Сварщик</vt:lpstr>
      <vt:lpstr>Квалификационные характеристики профессии</vt:lpstr>
      <vt:lpstr>Виды работ сварщика</vt:lpstr>
      <vt:lpstr>Студенты-сварщики в процессе прохождения учебных и производственных практик</vt:lpstr>
      <vt:lpstr>Обучение проводят квалифицированные мастера производственного обучения</vt:lpstr>
      <vt:lpstr>Участие в чемпионате WorldSkillsRussia</vt:lpstr>
      <vt:lpstr>Экскурсии на предприятия города</vt:lpstr>
      <vt:lpstr>Где работать?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Сварщик</dc:title>
  <dc:creator>Санданова Светлана Сергеевна</dc:creator>
  <cp:lastModifiedBy>zhanna</cp:lastModifiedBy>
  <cp:revision>6</cp:revision>
  <dcterms:created xsi:type="dcterms:W3CDTF">2020-05-12T01:55:23Z</dcterms:created>
  <dcterms:modified xsi:type="dcterms:W3CDTF">2020-05-12T03:53:11Z</dcterms:modified>
</cp:coreProperties>
</file>