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0" r:id="rId5"/>
    <p:sldId id="269" r:id="rId6"/>
    <p:sldId id="261" r:id="rId7"/>
    <p:sldId id="270" r:id="rId8"/>
    <p:sldId id="271" r:id="rId9"/>
    <p:sldId id="262" r:id="rId10"/>
    <p:sldId id="265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Профессия-  Мастер сухого строительства</a:t>
            </a:r>
            <a:endParaRPr lang="ru-RU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apf.mail.ru/cgi-bin/readmsg?id=15765463840755270557;0;2&amp;exif=1&amp;full=1&amp;x-email=tolstokulakova7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pf.mail.ru/cgi-bin/readmsg?id=15765463840755270557;0;2&amp;exif=1&amp;full=1&amp;x-email=tolstokulakova7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pf.mail.ru/cgi-bin/readmsg?id=15765463840755270557;0;2&amp;exif=1&amp;full=1&amp;x-email=tolstokulakova7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IV Региональный чемпионат «Молодые профессионалы» (</a:t>
            </a:r>
            <a:r>
              <a:rPr lang="ru-RU" sz="2400" b="1" dirty="0" err="1" smtClean="0"/>
              <a:t>WorldSkillsRussia</a:t>
            </a:r>
            <a:r>
              <a:rPr lang="ru-RU" sz="2400" b="1" dirty="0" smtClean="0"/>
              <a:t>) Забайкальский край 2019 г.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Содержимое 3" descr="C:\Users\svetik\Desktop\фото ворлскилс 19\20191217_1403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2278" y="2418845"/>
            <a:ext cx="5939444" cy="28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ik\Desktop\фото ворлскилс 19\20191218_113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Мастер класс по профессии Мастер сухого строительства</a:t>
            </a:r>
            <a:endParaRPr lang="ru-RU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Квалификация  Штукатур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Характеристика работ</a:t>
            </a:r>
            <a:r>
              <a:rPr lang="ru-RU" dirty="0" smtClean="0"/>
              <a:t>. Изготовление вручную и прибивка драночных щитов, камышовых плетенок и штучной драни. Прибивка изоляционных материалов и металлических сеток. Приготовление вручную сухих смесей (</a:t>
            </a:r>
            <a:r>
              <a:rPr lang="ru-RU" dirty="0" err="1" smtClean="0"/>
              <a:t>гарцовка</a:t>
            </a:r>
            <a:r>
              <a:rPr lang="ru-RU" dirty="0" smtClean="0"/>
              <a:t>) по заданному составу. Загрузка бункера-питателя материалами при пневматической подаче гипса или цемента. Набивка гвоздей и оплетение их проволокой. Насечка поверхностей вручную. Пробивка гнезд вручную с постановкой пробок. Процеживание и перемешивание растворов. Уход за штукатуркой. Транспортировка используемых материалов в пределах рабочей зоны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Монтажник </a:t>
            </a:r>
            <a:r>
              <a:rPr lang="ru-RU" b="1" dirty="0" err="1" smtClean="0"/>
              <a:t>каркасно</a:t>
            </a:r>
            <a:r>
              <a:rPr lang="ru-RU" b="1" dirty="0" smtClean="0"/>
              <a:t>- обшивных конструкций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b="1" dirty="0" smtClean="0"/>
              <a:t> </a:t>
            </a:r>
            <a:r>
              <a:rPr lang="ru-RU" sz="4500" dirty="0" smtClean="0"/>
              <a:t>Характеристика </a:t>
            </a:r>
            <a:r>
              <a:rPr lang="ru-RU" sz="4500" dirty="0" smtClean="0"/>
              <a:t>работ. Монтаж однослойных, двухслойных перегородок, одноуровневых и двухуровневых подвесных потолков из гипсокартонных и </a:t>
            </a:r>
            <a:r>
              <a:rPr lang="ru-RU" sz="4500" dirty="0" err="1" smtClean="0"/>
              <a:t>гипсоволокнистых</a:t>
            </a:r>
            <a:r>
              <a:rPr lang="ru-RU" sz="4500" dirty="0" smtClean="0"/>
              <a:t> листов на металлических и деревянных каркасах. Монтаж внутренних перегородок из цементных плит типа "</a:t>
            </a:r>
            <a:r>
              <a:rPr lang="ru-RU" sz="4500" dirty="0" err="1" smtClean="0"/>
              <a:t>Аквапанель</a:t>
            </a:r>
            <a:r>
              <a:rPr lang="ru-RU" sz="4500" dirty="0" smtClean="0"/>
              <a:t>" на металлических и деревянных каркасах. Разметка мест установки в проектное положение каркасно-обшивных конструкций с помощью ручного инструмента. Установка маяков. Раскрой гипсокартонных, </a:t>
            </a:r>
            <a:r>
              <a:rPr lang="ru-RU" sz="4500" dirty="0" err="1" smtClean="0"/>
              <a:t>гипсоволокнистых</a:t>
            </a:r>
            <a:r>
              <a:rPr lang="ru-RU" sz="4500" dirty="0" smtClean="0"/>
              <a:t> листовых материалов, направляющих и стоечных профилей металлических и деревянных каркасов. Установка в проектное положение и крепление направляющих и стоечных профилей металлических и деревянных каркасов. Установка и закрепление на металлическом каркасе гипсокартонных и </a:t>
            </a:r>
            <a:r>
              <a:rPr lang="ru-RU" sz="4500" dirty="0" err="1" smtClean="0"/>
              <a:t>гипсоволокнистых</a:t>
            </a:r>
            <a:r>
              <a:rPr lang="ru-RU" sz="4500" dirty="0" smtClean="0"/>
              <a:t> листов. Укладка </a:t>
            </a:r>
            <a:r>
              <a:rPr lang="ru-RU" sz="4500" dirty="0" err="1" smtClean="0"/>
              <a:t>звуко</a:t>
            </a:r>
            <a:r>
              <a:rPr lang="ru-RU" sz="4500" dirty="0" smtClean="0"/>
              <a:t>- и теплоизоляционных материалов. </a:t>
            </a:r>
            <a:r>
              <a:rPr lang="ru-RU" sz="4500" dirty="0" err="1" smtClean="0"/>
              <a:t>Шпаклевание</a:t>
            </a:r>
            <a:r>
              <a:rPr lang="ru-RU" sz="4500" dirty="0" smtClean="0"/>
              <a:t> неровных поверхностей, приклеивание гипсокартонных и </a:t>
            </a:r>
            <a:r>
              <a:rPr lang="ru-RU" sz="4500" dirty="0" err="1" smtClean="0"/>
              <a:t>гипсоволокнистых</a:t>
            </a:r>
            <a:r>
              <a:rPr lang="ru-RU" sz="4500" dirty="0" smtClean="0"/>
              <a:t> листов. Приготовление монтажных, клеевых, гидроизоляционных смесей и растворов из сухих строительных смесей на цементной и гипсовой основе вручную и механизированным способом. Процеживание и перемешивание растворов. Транспортировка используемых материалов, приспособлений, инструмента, инвентарных столиков, стремянок, приставных лестниц в пределах рабочей зоны. Демонтаж несложных конструкций при производстве ремонтных работ.</a:t>
            </a:r>
          </a:p>
          <a:p>
            <a:pPr algn="just">
              <a:buNone/>
            </a:pPr>
            <a:endParaRPr lang="ru-RU" sz="4000" dirty="0" smtClean="0"/>
          </a:p>
          <a:p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Штукатур 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 smtClean="0"/>
              <a:t>рабочий, который занимается подготовкой поверхностей для оштукатуривания, замешивает растворы для разных типов штукатурки с последующим их нанесением на стены, отделывает колонны, балки, пилястры и фасады.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348880"/>
            <a:ext cx="4041775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ШТУКАТУР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ВЫПОЛНЕНИЕ ДЕКОРАТИВНОЙ ШТУКАТУРКИ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ШТУКАТУРНЫЕ РАБОТЫ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ВЫПОЛНЕНИЕ ОШТУКАТУРИВАНИЯ   ПОВЕРХНОСТИ СУХИМИ СМЕСЯМИ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0658"/>
            <a:ext cx="4032448" cy="457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ВЫПОЛНЕНИЕ СУХОГО СБОРНОГО ПОЛА</a:t>
            </a:r>
            <a:endParaRPr lang="ru-RU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ВЫПОЛНЕНИЕ НАЛИВНОГО ПОЛА</a:t>
            </a:r>
            <a:endParaRPr lang="ru-RU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402584" cy="51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Монтажник каркасно-обшивных конструкций выполняет следующие работы: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Монтирует конструкции для подвесных потолков, укладывая при этом </a:t>
            </a:r>
            <a:r>
              <a:rPr lang="ru-RU" dirty="0" err="1" smtClean="0"/>
              <a:t>звуко</a:t>
            </a:r>
            <a:r>
              <a:rPr lang="ru-RU" dirty="0" smtClean="0"/>
              <a:t>- и теплоизолирующие материалы;</a:t>
            </a:r>
          </a:p>
          <a:p>
            <a:r>
              <a:rPr lang="ru-RU" dirty="0" smtClean="0"/>
              <a:t>Скрадывает криволинейные и нестандартные потолки;</a:t>
            </a:r>
          </a:p>
          <a:p>
            <a:r>
              <a:rPr lang="ru-RU" dirty="0" smtClean="0"/>
              <a:t>Занимается подбором декоративных материалов и облицовкой каркасно-обшивных конструкций, используя дизайнерские элементы;</a:t>
            </a:r>
          </a:p>
          <a:p>
            <a:r>
              <a:rPr lang="ru-RU" dirty="0" smtClean="0"/>
              <a:t>Раскраивает и изготавливает некоторые элементы нетипичных конструкций;</a:t>
            </a:r>
          </a:p>
          <a:p>
            <a:r>
              <a:rPr lang="ru-RU" dirty="0" smtClean="0"/>
              <a:t>Облицовывает сложные нетиповые узлы согласно чертежам;</a:t>
            </a:r>
          </a:p>
          <a:p>
            <a:r>
              <a:rPr lang="ru-RU" dirty="0" smtClean="0"/>
              <a:t>Ставит дополнительные детали каркасов для крепления навесных и/или технологических приборов;</a:t>
            </a:r>
          </a:p>
          <a:p>
            <a:r>
              <a:rPr lang="ru-RU" dirty="0" smtClean="0"/>
              <a:t>Изготавливает шаблоны сложных обшивок;</a:t>
            </a:r>
          </a:p>
          <a:p>
            <a:r>
              <a:rPr lang="ru-RU" dirty="0" smtClean="0"/>
              <a:t>Рассчитывает нужное количество расходного материала для изготовления каркасно-обшивных оснований;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243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Профессия-  Мастер сухого строительства</vt:lpstr>
      <vt:lpstr>Квалификация  Штукатур</vt:lpstr>
      <vt:lpstr>Монтажник каркасно- обшивных конструкций</vt:lpstr>
      <vt:lpstr>Слайд 4</vt:lpstr>
      <vt:lpstr>ШТУКАТУР</vt:lpstr>
      <vt:lpstr>ШТУКАТУРНЫЕ РАБОТЫ</vt:lpstr>
      <vt:lpstr>ВЫПОЛНЕНИЕ СУХОГО СБОРНОГО ПОЛА</vt:lpstr>
      <vt:lpstr>ВЫПОЛНЕНИЕ НАЛИВНОГО ПОЛА</vt:lpstr>
      <vt:lpstr>Монтажник каркасно-обшивных конструкций выполняет следующие работы:</vt:lpstr>
      <vt:lpstr>Слайд 10</vt:lpstr>
      <vt:lpstr>IV Региональный чемпионат «Молодые профессионалы» (WorldSkillsRussia) Забайкальский край 2019 г. </vt:lpstr>
      <vt:lpstr>Слайд 12</vt:lpstr>
      <vt:lpstr>Мастер класс по профессии Мастер сухого строительства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Профессия-  Мастер сухого строительства</dc:title>
  <dc:creator>Администратор</dc:creator>
  <cp:lastModifiedBy>kab</cp:lastModifiedBy>
  <cp:revision>4</cp:revision>
  <dcterms:created xsi:type="dcterms:W3CDTF">2020-05-12T02:16:24Z</dcterms:created>
  <dcterms:modified xsi:type="dcterms:W3CDTF">2020-05-12T02:50:57Z</dcterms:modified>
</cp:coreProperties>
</file>