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66FFFF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660"/>
  </p:normalViewPr>
  <p:slideViewPr>
    <p:cSldViewPr>
      <p:cViewPr varScale="1">
        <p:scale>
          <a:sx n="41" d="100"/>
          <a:sy n="41" d="100"/>
        </p:scale>
        <p:origin x="64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5CA5-585E-4E7B-B1E6-89F61AF9862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478E-B937-47FA-9119-090A1C5C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totib.ru/abiturientu/kontrol-nye-cifry-priema-grazhdan--na-2015-go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9999"/>
                </a:solidFill>
              </a:rPr>
              <a:t>09.02.06 Сетевое и системное администрирование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920880" cy="1104528"/>
          </a:xfrm>
        </p:spPr>
        <p:txBody>
          <a:bodyPr/>
          <a:lstStyle/>
          <a:p>
            <a:r>
              <a:rPr lang="ru-RU" b="1" dirty="0">
                <a:solidFill>
                  <a:srgbClr val="33CCCC"/>
                </a:solidFill>
              </a:rPr>
              <a:t>Квалификация: сетевой и системный администратор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9999"/>
                </a:solidFill>
              </a:rPr>
              <a:t>Смогу ли я стать системным администратором?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691680" y="1484784"/>
            <a:ext cx="5760639" cy="5138753"/>
            <a:chOff x="1456953" y="455178"/>
            <a:chExt cx="6508774" cy="5905730"/>
          </a:xfrm>
        </p:grpSpPr>
        <p:sp>
          <p:nvSpPr>
            <p:cNvPr id="5" name="Овал 4"/>
            <p:cNvSpPr/>
            <p:nvPr/>
          </p:nvSpPr>
          <p:spPr>
            <a:xfrm>
              <a:off x="3328226" y="1862019"/>
              <a:ext cx="2766229" cy="2648176"/>
            </a:xfrm>
            <a:prstGeom prst="ellipse">
              <a:avLst/>
            </a:prstGeom>
            <a:solidFill>
              <a:srgbClr val="33CCC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0" dirty="0"/>
                <a:t>?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4874060" y="455178"/>
              <a:ext cx="2440791" cy="2234397"/>
            </a:xfrm>
            <a:prstGeom prst="ellipse">
              <a:avLst/>
            </a:prstGeom>
            <a:solidFill>
              <a:srgbClr val="66FFF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9999"/>
                  </a:solidFill>
                </a:rPr>
                <a:t>Для меня хороши и </a:t>
              </a:r>
              <a:r>
                <a:rPr lang="en-US" dirty="0">
                  <a:solidFill>
                    <a:srgbClr val="009999"/>
                  </a:solidFill>
                </a:rPr>
                <a:t>Linux </a:t>
              </a:r>
              <a:r>
                <a:rPr lang="ru-RU" dirty="0">
                  <a:solidFill>
                    <a:srgbClr val="009999"/>
                  </a:solidFill>
                </a:rPr>
                <a:t>и </a:t>
              </a:r>
              <a:r>
                <a:rPr lang="en-US" dirty="0">
                  <a:solidFill>
                    <a:srgbClr val="009999"/>
                  </a:solidFill>
                </a:rPr>
                <a:t>Windows</a:t>
              </a:r>
              <a:endParaRPr lang="ru-RU" dirty="0">
                <a:solidFill>
                  <a:srgbClr val="009999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945111" y="537933"/>
              <a:ext cx="2464171" cy="2317153"/>
            </a:xfrm>
            <a:prstGeom prst="ellipse">
              <a:avLst/>
            </a:prstGeom>
            <a:solidFill>
              <a:srgbClr val="66FFF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9999"/>
                  </a:solidFill>
                </a:rPr>
                <a:t>Мне нравится информатика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456953" y="2855086"/>
              <a:ext cx="2359431" cy="2319302"/>
            </a:xfrm>
            <a:prstGeom prst="ellipse">
              <a:avLst/>
            </a:prstGeom>
            <a:solidFill>
              <a:srgbClr val="66FFF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9999"/>
                  </a:solidFill>
                </a:rPr>
                <a:t>Отличаю </a:t>
              </a:r>
              <a:r>
                <a:rPr lang="en-US" dirty="0">
                  <a:solidFill>
                    <a:srgbClr val="009999"/>
                  </a:solidFill>
                </a:rPr>
                <a:t>Wi-Fi </a:t>
              </a:r>
              <a:r>
                <a:rPr lang="ru-RU" dirty="0">
                  <a:solidFill>
                    <a:srgbClr val="009999"/>
                  </a:solidFill>
                </a:rPr>
                <a:t>и </a:t>
              </a:r>
              <a:r>
                <a:rPr lang="en-US" dirty="0">
                  <a:solidFill>
                    <a:srgbClr val="009999"/>
                  </a:solidFill>
                </a:rPr>
                <a:t>Ethernet</a:t>
              </a:r>
              <a:endParaRPr lang="ru-RU" dirty="0">
                <a:solidFill>
                  <a:srgbClr val="009999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572305" y="4096418"/>
              <a:ext cx="2359430" cy="2264490"/>
            </a:xfrm>
            <a:prstGeom prst="ellipse">
              <a:avLst/>
            </a:prstGeom>
            <a:solidFill>
              <a:srgbClr val="66FFF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9999"/>
                  </a:solidFill>
                </a:rPr>
                <a:t>Мне нравится помогать людям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5606297" y="2689575"/>
              <a:ext cx="2359430" cy="2258042"/>
            </a:xfrm>
            <a:prstGeom prst="ellipse">
              <a:avLst/>
            </a:prstGeom>
            <a:solidFill>
              <a:srgbClr val="66FFF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9999"/>
                  </a:solidFill>
                </a:rPr>
                <a:t>Не боюсь настраивать домашний роутер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9999"/>
                </a:solidFill>
              </a:rPr>
              <a:t>Кто он: сетевой и системный администратор?</a:t>
            </a:r>
          </a:p>
        </p:txBody>
      </p:sp>
      <p:pic>
        <p:nvPicPr>
          <p:cNvPr id="4" name="Содержимое 3" descr="network_engine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32672"/>
            <a:ext cx="3688554" cy="205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isadmi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880" y="3501008"/>
            <a:ext cx="3793083" cy="252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48064" y="19168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2930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9999"/>
                </a:solidFill>
              </a:rPr>
              <a:t>Тот, кто настраивает сетевое оборудование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177281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9999"/>
                </a:solidFill>
              </a:rPr>
              <a:t>Тот, кто поддерживает работоспособность компьютерной </a:t>
            </a:r>
            <a:r>
              <a:rPr lang="ru-RU" sz="2400">
                <a:solidFill>
                  <a:srgbClr val="009999"/>
                </a:solidFill>
              </a:rPr>
              <a:t>сети </a:t>
            </a:r>
            <a:endParaRPr lang="ru-RU" sz="2400" dirty="0">
              <a:solidFill>
                <a:srgbClr val="00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9999"/>
                </a:solidFill>
              </a:rPr>
              <a:t>Что потребуется узнать, чтобы стать </a:t>
            </a:r>
            <a:r>
              <a:rPr lang="ru-RU" dirty="0" err="1">
                <a:solidFill>
                  <a:srgbClr val="009999"/>
                </a:solidFill>
              </a:rPr>
              <a:t>сисадмином</a:t>
            </a:r>
            <a:r>
              <a:rPr lang="ru-RU" dirty="0">
                <a:solidFill>
                  <a:srgbClr val="009999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19168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86104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9999"/>
                </a:solidFill>
              </a:rPr>
              <a:t>Иностранный язык</a:t>
            </a:r>
          </a:p>
          <a:p>
            <a:r>
              <a:rPr lang="ru-RU" sz="2400" dirty="0">
                <a:solidFill>
                  <a:srgbClr val="009999"/>
                </a:solidFill>
              </a:rPr>
              <a:t>Особенности настройки сетевого оборудования</a:t>
            </a:r>
          </a:p>
          <a:p>
            <a:r>
              <a:rPr lang="ru-RU" sz="2400" dirty="0">
                <a:solidFill>
                  <a:srgbClr val="009999"/>
                </a:solidFill>
              </a:rPr>
              <a:t>Способы защиты информации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162880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9999"/>
                </a:solidFill>
              </a:rPr>
              <a:t>Принципы построения сетей, сетевые протоколы, сетевые операционные системы</a:t>
            </a:r>
          </a:p>
        </p:txBody>
      </p:sp>
      <p:pic>
        <p:nvPicPr>
          <p:cNvPr id="13" name="Содержимое 12" descr="linux_PNG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2520280" cy="1248326"/>
          </a:xfrm>
        </p:spPr>
      </p:pic>
      <p:pic>
        <p:nvPicPr>
          <p:cNvPr id="14" name="Рисунок 13" descr="windows_logos_PNG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060848"/>
            <a:ext cx="1765655" cy="1656184"/>
          </a:xfrm>
          <a:prstGeom prst="rect">
            <a:avLst/>
          </a:prstGeom>
        </p:spPr>
      </p:pic>
      <p:pic>
        <p:nvPicPr>
          <p:cNvPr id="15" name="Рисунок 14" descr="1200px-Bus_ico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025755"/>
            <a:ext cx="2664296" cy="1598578"/>
          </a:xfrm>
          <a:prstGeom prst="rect">
            <a:avLst/>
          </a:prstGeom>
        </p:spPr>
      </p:pic>
      <p:pic>
        <p:nvPicPr>
          <p:cNvPr id="17" name="Рисунок 16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806" y="4653136"/>
            <a:ext cx="4643692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Где этому учат?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348880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</a:rPr>
              <a:t>В Читинском техникуме отраслевых технологий и бизнеса (</a:t>
            </a:r>
            <a:r>
              <a:rPr lang="ru-RU" sz="2400" dirty="0" err="1">
                <a:solidFill>
                  <a:srgbClr val="009999"/>
                </a:solidFill>
              </a:rPr>
              <a:t>ЧТОТиБ</a:t>
            </a:r>
            <a:r>
              <a:rPr lang="ru-RU" sz="2400" dirty="0">
                <a:solidFill>
                  <a:srgbClr val="009999"/>
                </a:solidFill>
              </a:rPr>
              <a:t>), на базе региональной площадки сетевого взаимодействия в области «Информационные и коммуникационные технологии»</a:t>
            </a:r>
          </a:p>
          <a:p>
            <a:pPr algn="ctr"/>
            <a:r>
              <a:rPr lang="ru-RU" sz="2400" dirty="0">
                <a:solidFill>
                  <a:srgbClr val="009999"/>
                </a:solidFill>
              </a:rPr>
              <a:t>Адрес: 672000 г.Чита</a:t>
            </a:r>
            <a:r>
              <a:rPr lang="ru-RU" sz="2400">
                <a:solidFill>
                  <a:srgbClr val="009999"/>
                </a:solidFill>
              </a:rPr>
              <a:t>, ул.Бабушкина, 66</a:t>
            </a:r>
            <a:endParaRPr lang="ru-RU" sz="2400" dirty="0">
              <a:solidFill>
                <a:srgbClr val="009999"/>
              </a:solidFill>
            </a:endParaRPr>
          </a:p>
          <a:p>
            <a:pPr algn="ctr"/>
            <a:r>
              <a:rPr lang="ru-RU" sz="2400" dirty="0">
                <a:solidFill>
                  <a:srgbClr val="009999"/>
                </a:solidFill>
              </a:rPr>
              <a:t>Официальный сайт:</a:t>
            </a:r>
          </a:p>
          <a:p>
            <a:pPr algn="ctr"/>
            <a:r>
              <a:rPr lang="en-US" sz="2400" dirty="0">
                <a:hlinkClick r:id="rId2"/>
              </a:rPr>
              <a:t>https://www.chtotib.ru/abiturientu/kontrol-nye-cifry-priema-grazhdan--na-2015-god</a:t>
            </a:r>
            <a:r>
              <a:rPr lang="ru-RU" sz="2400" dirty="0"/>
              <a:t> </a:t>
            </a:r>
            <a:endParaRPr lang="ru-RU" sz="2400" dirty="0">
              <a:solidFill>
                <a:srgbClr val="00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Почему я выбираю </a:t>
            </a:r>
            <a:r>
              <a:rPr lang="ru-RU" dirty="0" err="1">
                <a:solidFill>
                  <a:srgbClr val="009999"/>
                </a:solidFill>
              </a:rPr>
              <a:t>ЧТОТиБ</a:t>
            </a:r>
            <a:r>
              <a:rPr lang="ru-RU" dirty="0">
                <a:solidFill>
                  <a:srgbClr val="009999"/>
                </a:solidFill>
              </a:rPr>
              <a:t>?</a:t>
            </a:r>
          </a:p>
        </p:txBody>
      </p:sp>
      <p:pic>
        <p:nvPicPr>
          <p:cNvPr id="4" name="Содержимое 3" descr="IMG_20190603_151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2562932" cy="341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0205_152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140968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1268760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9999"/>
                </a:solidFill>
              </a:rPr>
              <a:t>Здесь есть необходимое оборудование и сертифицированные преподаватели</a:t>
            </a:r>
          </a:p>
        </p:txBody>
      </p:sp>
      <p:pic>
        <p:nvPicPr>
          <p:cNvPr id="7" name="Рисунок 6" descr="IMG_20191217_090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429000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Почему я выбираю </a:t>
            </a:r>
            <a:r>
              <a:rPr lang="ru-RU" dirty="0" err="1">
                <a:solidFill>
                  <a:srgbClr val="009999"/>
                </a:solidFill>
              </a:rPr>
              <a:t>ЧТОТиБ</a:t>
            </a:r>
            <a:r>
              <a:rPr lang="ru-RU" dirty="0">
                <a:solidFill>
                  <a:srgbClr val="009999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1196752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009999"/>
                </a:solidFill>
              </a:rPr>
              <a:t>Техникум является авторизованным учебным центром ООО «</a:t>
            </a:r>
            <a:r>
              <a:rPr lang="ru-RU" sz="2800" dirty="0" err="1">
                <a:solidFill>
                  <a:srgbClr val="009999"/>
                </a:solidFill>
              </a:rPr>
              <a:t>Д-Линк</a:t>
            </a:r>
            <a:r>
              <a:rPr lang="ru-RU" sz="2800" dirty="0">
                <a:solidFill>
                  <a:srgbClr val="009999"/>
                </a:solidFill>
              </a:rPr>
              <a:t>» и Академии </a:t>
            </a:r>
            <a:r>
              <a:rPr lang="en-US" sz="2800" dirty="0">
                <a:solidFill>
                  <a:srgbClr val="009999"/>
                </a:solidFill>
              </a:rPr>
              <a:t>Cisco</a:t>
            </a:r>
            <a:r>
              <a:rPr lang="ru-RU" sz="2800" dirty="0">
                <a:solidFill>
                  <a:srgbClr val="009999"/>
                </a:solidFill>
              </a:rPr>
              <a:t>, площадкой проведения регионального этапа чемпионатов </a:t>
            </a:r>
            <a:r>
              <a:rPr lang="ru-RU" sz="2800" dirty="0" err="1">
                <a:solidFill>
                  <a:srgbClr val="009999"/>
                </a:solidFill>
              </a:rPr>
              <a:t>Ворлдскилс</a:t>
            </a:r>
            <a:endParaRPr lang="ru-RU" sz="2800" dirty="0">
              <a:solidFill>
                <a:srgbClr val="009999"/>
              </a:solidFill>
            </a:endParaRPr>
          </a:p>
        </p:txBody>
      </p:sp>
      <p:pic>
        <p:nvPicPr>
          <p:cNvPr id="7" name="Рисунок 6" descr="сертификат центра Д_Лин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962890"/>
            <a:ext cx="3432241" cy="2427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4d69819931c8850c46c96e743917e1f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9133f0e9bb2e9a08d1bcee5be52dcc4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861048"/>
            <a:ext cx="3179846" cy="238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9999"/>
                </a:solidFill>
              </a:rPr>
              <a:t>Куда я пойду работать по окончании </a:t>
            </a:r>
            <a:r>
              <a:rPr lang="ru-RU" dirty="0" err="1">
                <a:solidFill>
                  <a:srgbClr val="009999"/>
                </a:solidFill>
              </a:rPr>
              <a:t>ЧТОТиБа</a:t>
            </a:r>
            <a:r>
              <a:rPr lang="ru-RU" dirty="0">
                <a:solidFill>
                  <a:srgbClr val="009999"/>
                </a:solidFill>
              </a:rPr>
              <a:t>?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1835696" y="1412776"/>
            <a:ext cx="5544616" cy="4968552"/>
            <a:chOff x="1619672" y="620688"/>
            <a:chExt cx="6264696" cy="5710127"/>
          </a:xfrm>
        </p:grpSpPr>
        <p:sp>
          <p:nvSpPr>
            <p:cNvPr id="5" name="Овал 4"/>
            <p:cNvSpPr/>
            <p:nvPr/>
          </p:nvSpPr>
          <p:spPr>
            <a:xfrm>
              <a:off x="3328225" y="1944775"/>
              <a:ext cx="2847589" cy="2730931"/>
            </a:xfrm>
            <a:prstGeom prst="ellipse">
              <a:avLst/>
            </a:prstGeom>
            <a:solidFill>
              <a:srgbClr val="33CCC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0" dirty="0"/>
                <a:t>?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5076056" y="764704"/>
              <a:ext cx="2088232" cy="2016224"/>
            </a:xfrm>
            <a:prstGeom prst="ellipse">
              <a:avLst/>
            </a:prstGeom>
            <a:solidFill>
              <a:srgbClr val="66FFF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483768" y="620688"/>
              <a:ext cx="2088232" cy="2016224"/>
            </a:xfrm>
            <a:prstGeom prst="ellipse">
              <a:avLst/>
            </a:prstGeom>
            <a:solidFill>
              <a:srgbClr val="66FFF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619672" y="2852936"/>
              <a:ext cx="2088232" cy="2016224"/>
            </a:xfrm>
            <a:prstGeom prst="ellipse">
              <a:avLst/>
            </a:prstGeom>
            <a:solidFill>
              <a:srgbClr val="66FFF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53664" y="4179173"/>
              <a:ext cx="2142472" cy="2151642"/>
            </a:xfrm>
            <a:prstGeom prst="ellipse">
              <a:avLst/>
            </a:prstGeom>
            <a:solidFill>
              <a:srgbClr val="66FFF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9999"/>
                </a:solidFill>
              </a:endParaRPr>
            </a:p>
            <a:p>
              <a:pPr algn="ctr"/>
              <a:r>
                <a:rPr lang="ru-RU" sz="1600" b="1" dirty="0">
                  <a:solidFill>
                    <a:srgbClr val="009999"/>
                  </a:solidFill>
                </a:rPr>
                <a:t>Туда, где есть компьютеры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5796136" y="2996952"/>
              <a:ext cx="2088232" cy="2016224"/>
            </a:xfrm>
            <a:prstGeom prst="ellipse">
              <a:avLst/>
            </a:prstGeom>
            <a:solidFill>
              <a:srgbClr val="66FFF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280px-MTS_logo_2006_-_2010.sv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5816" y="1340768"/>
              <a:ext cx="1136156" cy="547663"/>
            </a:xfrm>
            <a:prstGeom prst="rect">
              <a:avLst/>
            </a:prstGeom>
          </p:spPr>
        </p:pic>
        <p:pic>
          <p:nvPicPr>
            <p:cNvPr id="12" name="Рисунок 11" descr="cropped-LOGO-search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00" y="3573016"/>
              <a:ext cx="997935" cy="997935"/>
            </a:xfrm>
            <a:prstGeom prst="rect">
              <a:avLst/>
            </a:prstGeom>
          </p:spPr>
        </p:pic>
        <p:pic>
          <p:nvPicPr>
            <p:cNvPr id="13" name="Рисунок 12" descr="Logo-Portofolio-Dlin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696" y="3429000"/>
              <a:ext cx="1676179" cy="955492"/>
            </a:xfrm>
            <a:prstGeom prst="rect">
              <a:avLst/>
            </a:prstGeom>
          </p:spPr>
        </p:pic>
        <p:pic>
          <p:nvPicPr>
            <p:cNvPr id="14" name="Рисунок 13" descr="RT_full_logo-CMYK_Vertical_ru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8104" y="980728"/>
              <a:ext cx="1402210" cy="1052736"/>
            </a:xfrm>
            <a:prstGeom prst="rect">
              <a:avLst/>
            </a:prstGeom>
            <a:solidFill>
              <a:srgbClr val="66FFFF">
                <a:alpha val="45098"/>
              </a:srgbClr>
            </a:solidFill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09.02.06 Сетевое и системное администрирование</vt:lpstr>
      <vt:lpstr>Смогу ли я стать системным администратором?</vt:lpstr>
      <vt:lpstr>Кто он: сетевой и системный администратор?</vt:lpstr>
      <vt:lpstr>Что потребуется узнать, чтобы стать сисадмином?</vt:lpstr>
      <vt:lpstr>Где этому учат?</vt:lpstr>
      <vt:lpstr>Почему я выбираю ЧТОТиБ?</vt:lpstr>
      <vt:lpstr>Почему я выбираю ЧТОТиБ?</vt:lpstr>
      <vt:lpstr>Куда я пойду работать по окончании ЧТОТиБа?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09.02.06 Сетевое и системное администрирование</dc:title>
  <dc:creator>Efimenko</dc:creator>
  <cp:lastModifiedBy>cloudconvert_10</cp:lastModifiedBy>
  <cp:revision>24</cp:revision>
  <dcterms:created xsi:type="dcterms:W3CDTF">2020-05-12T01:36:21Z</dcterms:created>
  <dcterms:modified xsi:type="dcterms:W3CDTF">2022-01-19T03:01:03Z</dcterms:modified>
</cp:coreProperties>
</file>