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5" r:id="rId4"/>
    <p:sldId id="289" r:id="rId5"/>
    <p:sldId id="296" r:id="rId6"/>
    <p:sldId id="29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99"/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234778"/>
            <a:ext cx="8636000" cy="951472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/>
            </a:r>
            <a:br>
              <a:rPr lang="ru-RU" sz="7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</a:br>
            <a:r>
              <a:rPr lang="ru-RU" sz="4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ПРОФЕССИЯ  АРХИТЕКТОР</a:t>
            </a:r>
            <a:endParaRPr lang="ru-RU" sz="44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3593" y="6211669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30843" y="1447800"/>
            <a:ext cx="64131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Архитектор - специалист с эстетической составляющей, с творческим подходом, это человек, который занимается проектированием городов, поселков, зданий, сооружений, городской среды, интерьеров, который дарит красоту и остается в памяти людей на века </a:t>
            </a: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2865" y="21779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6756" y="321275"/>
            <a:ext cx="8014043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Чему учатся, что познают студенты: </a:t>
            </a:r>
          </a:p>
          <a:p>
            <a:pPr algn="just"/>
            <a:r>
              <a:rPr lang="ru-RU" sz="2800" dirty="0" smtClean="0"/>
              <a:t>-изучают графические приемы построения чертежей  в ручном исполнении;</a:t>
            </a:r>
          </a:p>
          <a:p>
            <a:pPr algn="just"/>
            <a:r>
              <a:rPr lang="ru-RU" sz="2800" dirty="0" smtClean="0"/>
              <a:t>-учатся изображать человека и окружающую предметно-пространственную среду (антураж, стаффаж), средствами академического рисунка, графических приемов и живописи</a:t>
            </a:r>
            <a:r>
              <a:rPr lang="ru-RU" sz="2800" i="1" dirty="0" smtClean="0"/>
              <a:t>;</a:t>
            </a:r>
          </a:p>
          <a:p>
            <a:pPr algn="just"/>
            <a:r>
              <a:rPr lang="ru-RU" sz="2800" dirty="0" smtClean="0"/>
              <a:t>-осваивают технологию проектной деятельности и проектного процесса, включая архитектурное, дизайнерское и ландшафтное проектирование;</a:t>
            </a:r>
          </a:p>
          <a:p>
            <a:pPr algn="just"/>
            <a:r>
              <a:rPr lang="ru-RU" sz="2800" dirty="0" smtClean="0"/>
              <a:t>-познают системы автоматизированного проектирования и компьютерной обработки графической информации;</a:t>
            </a:r>
          </a:p>
          <a:p>
            <a:pPr algn="just"/>
            <a:r>
              <a:rPr lang="ru-RU" sz="2800" dirty="0" smtClean="0"/>
              <a:t>-выполняют макетирование объектов различной среды 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86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0065"/>
            <a:ext cx="6637123" cy="56841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Основной вид деятельности -проектирование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1415" t="13019" r="11603" b="4633"/>
          <a:stretch/>
        </p:blipFill>
        <p:spPr>
          <a:xfrm>
            <a:off x="0" y="1037968"/>
            <a:ext cx="9144000" cy="5820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5214"/>
            <a:ext cx="5867400" cy="5460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Макетирование объектов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3" r="3490"/>
          <a:stretch>
            <a:fillRect/>
          </a:stretch>
        </p:blipFill>
        <p:spPr bwMode="auto">
          <a:xfrm>
            <a:off x="6400799" y="3086100"/>
            <a:ext cx="2654299" cy="353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36" t="10582" r="5556" b="16688"/>
          <a:stretch>
            <a:fillRect/>
          </a:stretch>
        </p:blipFill>
        <p:spPr>
          <a:xfrm>
            <a:off x="3365500" y="2995604"/>
            <a:ext cx="2794000" cy="3608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s://i.pinimg.com/originals/9d/5e/7c/9d5e7ca61ceeec22c9e19696c3ba840e.jpg"/>
          <p:cNvPicPr>
            <a:picLocks noChangeAspect="1" noChangeArrowheads="1"/>
          </p:cNvPicPr>
          <p:nvPr/>
        </p:nvPicPr>
        <p:blipFill>
          <a:blip r:embed="rId4" cstate="print"/>
          <a:srcRect l="9498" t="4287" r="13254" b="4573"/>
          <a:stretch>
            <a:fillRect/>
          </a:stretch>
        </p:blipFill>
        <p:spPr bwMode="auto">
          <a:xfrm>
            <a:off x="0" y="3098800"/>
            <a:ext cx="3098800" cy="3759200"/>
          </a:xfrm>
          <a:prstGeom prst="rect">
            <a:avLst/>
          </a:prstGeom>
          <a:noFill/>
        </p:spPr>
      </p:pic>
      <p:pic>
        <p:nvPicPr>
          <p:cNvPr id="4102" name="Picture 6" descr="http://www.mirmaketa.ru/images/arc/classic/2b.jpg"/>
          <p:cNvPicPr>
            <a:picLocks noChangeAspect="1" noChangeArrowheads="1"/>
          </p:cNvPicPr>
          <p:nvPr/>
        </p:nvPicPr>
        <p:blipFill>
          <a:blip r:embed="rId5" cstate="print"/>
          <a:srcRect l="3052" t="16754" r="2766"/>
          <a:stretch>
            <a:fillRect/>
          </a:stretch>
        </p:blipFill>
        <p:spPr bwMode="auto">
          <a:xfrm>
            <a:off x="317500" y="863600"/>
            <a:ext cx="3429000" cy="2019300"/>
          </a:xfrm>
          <a:prstGeom prst="rect">
            <a:avLst/>
          </a:prstGeom>
          <a:noFill/>
        </p:spPr>
      </p:pic>
      <p:pic>
        <p:nvPicPr>
          <p:cNvPr id="16" name="Picture 2" descr="http://oraloniri.kz/wp-content/oraloniri/news/img/2016/01/%D0%B4%D0%BE%D0%BC-%D0%B4%D1%80%D1%83%D0%B6%D0%B1%D1%8B-%D1%83%D1%80%D0%B0%D0%BB%D1%8C%D1%81%D0%BA-1056x720.jpg"/>
          <p:cNvPicPr>
            <a:picLocks noChangeAspect="1" noChangeArrowheads="1"/>
          </p:cNvPicPr>
          <p:nvPr/>
        </p:nvPicPr>
        <p:blipFill>
          <a:blip r:embed="rId6" cstate="print"/>
          <a:srcRect t="5965"/>
          <a:stretch>
            <a:fillRect/>
          </a:stretch>
        </p:blipFill>
        <p:spPr bwMode="auto">
          <a:xfrm>
            <a:off x="4666370" y="185352"/>
            <a:ext cx="4253235" cy="272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16692"/>
            <a:ext cx="7886700" cy="1767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Дальнейшее  обучение:  </a:t>
            </a:r>
            <a:r>
              <a:rPr lang="ru-RU" dirty="0" smtClean="0">
                <a:latin typeface="+mn-lt"/>
              </a:rPr>
              <a:t>Архитектурные институты и университеты в разных городах России: С-Петербург, Москва, Екатеринбург, Красноярск, Новосибирск, Иркутск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9946" y="2063579"/>
            <a:ext cx="7106680" cy="43110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Где работают архитекторы:</a:t>
            </a:r>
          </a:p>
          <a:p>
            <a:pPr>
              <a:buNone/>
            </a:pPr>
            <a:r>
              <a:rPr lang="ru-RU" sz="3200" dirty="0" smtClean="0"/>
              <a:t>-научно-исследовательские учреждения;</a:t>
            </a:r>
          </a:p>
          <a:p>
            <a:pPr>
              <a:buNone/>
            </a:pPr>
            <a:r>
              <a:rPr lang="ru-RU" sz="3200" dirty="0" smtClean="0"/>
              <a:t>-архитектурные мастерские;</a:t>
            </a:r>
          </a:p>
          <a:p>
            <a:pPr>
              <a:buNone/>
            </a:pPr>
            <a:r>
              <a:rPr lang="ru-RU" sz="3200" dirty="0" smtClean="0"/>
              <a:t>-конструкторские бюро;</a:t>
            </a:r>
          </a:p>
          <a:p>
            <a:pPr>
              <a:buNone/>
            </a:pPr>
            <a:r>
              <a:rPr lang="ru-RU" sz="3200" dirty="0" smtClean="0"/>
              <a:t>-проектные институты;</a:t>
            </a:r>
          </a:p>
          <a:p>
            <a:pPr>
              <a:buNone/>
            </a:pPr>
            <a:r>
              <a:rPr lang="ru-RU" sz="3200" dirty="0" smtClean="0"/>
              <a:t>-макетные мастерские; </a:t>
            </a:r>
          </a:p>
          <a:p>
            <a:pPr>
              <a:buNone/>
            </a:pPr>
            <a:r>
              <a:rPr lang="ru-RU" sz="3200" dirty="0" smtClean="0"/>
              <a:t>-реставрационные учреждения;</a:t>
            </a:r>
          </a:p>
          <a:p>
            <a:pPr>
              <a:buNone/>
            </a:pPr>
            <a:r>
              <a:rPr lang="ru-RU" sz="3200" dirty="0" smtClean="0"/>
              <a:t>-ландшафтные компании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9178" y="679622"/>
            <a:ext cx="7537622" cy="54973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Зодчий или архитектор – это одна из древнейших профессий.</a:t>
            </a:r>
          </a:p>
          <a:p>
            <a:r>
              <a:rPr lang="ru-RU" sz="3200" dirty="0" smtClean="0"/>
              <a:t> Строить выдающиеся шедевры архитектуры, которые оставят след в мировой истории, проектировать комфортабельные жилые кварталы или ультрасовременные офисные и развлекательные центры – всеми этими умениями можно овладеть, выбрав специальность </a:t>
            </a:r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smtClean="0">
                <a:solidFill>
                  <a:srgbClr val="FF0000"/>
                </a:solidFill>
              </a:rPr>
              <a:t>Архитектура</a:t>
            </a:r>
            <a:r>
              <a:rPr lang="ru-RU" sz="320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181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ПРОФЕССИЯ  АРХИТЕКТОР</vt:lpstr>
      <vt:lpstr>Слайд 2</vt:lpstr>
      <vt:lpstr>Основной вид деятельности -проектирование</vt:lpstr>
      <vt:lpstr>Макетирование объектов</vt:lpstr>
      <vt:lpstr>Дальнейшее  обучение:  Архитектурные институты и университеты в разных городах России: С-Петербург, Москва, Екатеринбург, Красноярск, Новосибирск, Иркутск   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balovneva</cp:lastModifiedBy>
  <cp:revision>108</cp:revision>
  <dcterms:created xsi:type="dcterms:W3CDTF">2014-11-21T11:00:06Z</dcterms:created>
  <dcterms:modified xsi:type="dcterms:W3CDTF">2020-05-07T03:49:14Z</dcterms:modified>
</cp:coreProperties>
</file>